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3" r:id="rId5"/>
    <p:sldId id="267" r:id="rId6"/>
    <p:sldId id="337" r:id="rId7"/>
    <p:sldId id="339" r:id="rId8"/>
    <p:sldId id="340" r:id="rId9"/>
    <p:sldId id="341" r:id="rId10"/>
    <p:sldId id="344" r:id="rId11"/>
    <p:sldId id="342" r:id="rId12"/>
    <p:sldId id="343" r:id="rId13"/>
    <p:sldId id="345" r:id="rId14"/>
  </p:sldIdLst>
  <p:sldSz cx="9144000" cy="5143500"/>
  <p:notesSz cx="6858000" cy="9144000"/>
  <p:embeddedFontLst>
    <p:embeddedFont>
      <p:font typeface="Orbitron"/>
      <p:regular r:id="rId18"/>
    </p:embeddedFont>
    <p:embeddedFont>
      <p:font typeface="Lato" panose="020F0502020204030203"/>
      <p:regular r:id="rId19"/>
    </p:embeddedFont>
    <p:embeddedFont>
      <p:font typeface="Darker Grotesque Medium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Default Section" id="{c1663a94-a34c-4cec-b9e2-1b3e73d95f46}">
          <p14:sldIdLst>
            <p14:sldId id="256"/>
            <p14:sldId id="263"/>
          </p14:sldIdLst>
        </p14:section>
        <p14:section name="Untitled Section" id="{a9909e85-2c2c-4f94-96fe-1cd10adab206}">
          <p14:sldIdLst>
            <p14:sldId id="267"/>
            <p14:sldId id="337"/>
            <p14:sldId id="339"/>
            <p14:sldId id="340"/>
            <p14:sldId id="341"/>
            <p14:sldId id="344"/>
            <p14:sldId id="342"/>
            <p14:sldId id="343"/>
            <p14:sldId id="34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214811f0c8_0_20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214811f0c8_0_2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eab661be34_0_1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eab661be34_0_1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6.png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png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2.png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png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hyperlink" Target="http://bit.ly/2TtBDfr" TargetMode="External"/><Relationship Id="rId11" Type="http://schemas.openxmlformats.org/officeDocument/2006/relationships/hyperlink" Target="http://bit.ly/2TyoMsr" TargetMode="External"/><Relationship Id="rId10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57250" y="1140175"/>
            <a:ext cx="6191100" cy="22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857250" y="3534700"/>
            <a:ext cx="4278300" cy="4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3087356" y="-2735050"/>
            <a:ext cx="514601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400000">
            <a:off x="6349924" y="168362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1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7302424" y="78827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" name="Google Shape;93;p11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 flipH="1">
            <a:off x="7010400" y="-10895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4" name="Google Shape;94;p11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2699971" flipH="1">
            <a:off x="7870239" y="655271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 rotWithShape="1">
          <a:blip r:embed="rId6"/>
          <a:srcRect l="24986" t="19560" r="27255" b="27830"/>
          <a:stretch>
            <a:fillRect/>
          </a:stretch>
        </p:blipFill>
        <p:spPr>
          <a:xfrm rot="-5400000" flipH="1">
            <a:off x="7912893" y="1608433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 flipH="1">
            <a:off x="-1837302" y="147407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1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0800000">
            <a:off x="-2794076" y="204650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8" name="Google Shape;98;p11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10800000">
            <a:off x="-2485963" y="2356136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1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-4413326" y="119647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1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5400058">
            <a:off x="3844276" y="3852684"/>
            <a:ext cx="1045222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1"/>
          <p:cNvPicPr preferRelativeResize="0"/>
          <p:nvPr/>
        </p:nvPicPr>
        <p:blipFill rotWithShape="1">
          <a:blip r:embed="rId6"/>
          <a:srcRect l="24986" t="19560" r="27255" b="27830"/>
          <a:stretch>
            <a:fillRect/>
          </a:stretch>
        </p:blipFill>
        <p:spPr>
          <a:xfrm rot="10800000">
            <a:off x="406998" y="3396749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-831926" y="-290742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1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8100000" flipH="1">
            <a:off x="3006725" y="453937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1"/>
          <p:cNvPicPr preferRelativeResize="0"/>
          <p:nvPr/>
        </p:nvPicPr>
        <p:blipFill rotWithShape="1">
          <a:blip r:embed="rId6"/>
          <a:srcRect l="24986" t="19560" r="27255" b="27830"/>
          <a:stretch>
            <a:fillRect/>
          </a:stretch>
        </p:blipFill>
        <p:spPr>
          <a:xfrm rot="5399990">
            <a:off x="1802225" y="-65191"/>
            <a:ext cx="1316373" cy="1361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1"/>
          <p:cNvSpPr txBox="1"/>
          <p:nvPr>
            <p:ph type="title" hasCustomPrompt="1"/>
          </p:nvPr>
        </p:nvSpPr>
        <p:spPr>
          <a:xfrm>
            <a:off x="1284000" y="1302550"/>
            <a:ext cx="6576000" cy="21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6" name="Google Shape;106;p11"/>
          <p:cNvSpPr txBox="1"/>
          <p:nvPr>
            <p:ph type="subTitle" idx="1"/>
          </p:nvPr>
        </p:nvSpPr>
        <p:spPr>
          <a:xfrm>
            <a:off x="1284000" y="3066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012" scaled="0"/>
        </a:gradFill>
        <a:effectLst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>
            <a:off x="-3196276" y="-156752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-3147825" y="-297298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1" name="Google Shape;111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2699971">
            <a:off x="-724261" y="-42841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 rotWithShape="1">
          <a:blip r:embed="rId5"/>
          <a:srcRect l="24986" t="19560" r="27255" b="27830"/>
          <a:stretch>
            <a:fillRect/>
          </a:stretch>
        </p:blipFill>
        <p:spPr>
          <a:xfrm rot="5400000">
            <a:off x="-11716" y="-275030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572000" y="-1076313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85237" y="295275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8100029">
            <a:off x="7659364" y="4535659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 rotWithShape="1">
          <a:blip r:embed="rId5"/>
          <a:srcRect l="24986" t="19560" r="27255" b="27830"/>
          <a:stretch>
            <a:fillRect/>
          </a:stretch>
        </p:blipFill>
        <p:spPr>
          <a:xfrm>
            <a:off x="8285051" y="2428025"/>
            <a:ext cx="1316376" cy="13617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3">
            <a:hlinkClick r:id=""/>
          </p:cNvPr>
          <p:cNvSpPr txBox="1"/>
          <p:nvPr>
            <p:ph type="ctrTitle"/>
          </p:nvPr>
        </p:nvSpPr>
        <p:spPr>
          <a:xfrm>
            <a:off x="1489618" y="560510"/>
            <a:ext cx="4518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8" name="Google Shape;118;p13"/>
          <p:cNvSpPr txBox="1"/>
          <p:nvPr>
            <p:ph type="subTitle" idx="1"/>
          </p:nvPr>
        </p:nvSpPr>
        <p:spPr>
          <a:xfrm>
            <a:off x="6037525" y="562747"/>
            <a:ext cx="2406300" cy="6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9" name="Google Shape;119;p13">
            <a:hlinkClick r:id=""/>
          </p:cNvPr>
          <p:cNvSpPr txBox="1"/>
          <p:nvPr>
            <p:ph type="ctrTitle" idx="2"/>
          </p:nvPr>
        </p:nvSpPr>
        <p:spPr>
          <a:xfrm>
            <a:off x="1489618" y="1281985"/>
            <a:ext cx="4518600" cy="4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0" name="Google Shape;120;p13"/>
          <p:cNvSpPr txBox="1"/>
          <p:nvPr>
            <p:ph type="subTitle" idx="3"/>
          </p:nvPr>
        </p:nvSpPr>
        <p:spPr>
          <a:xfrm>
            <a:off x="6037525" y="1281972"/>
            <a:ext cx="2406300" cy="6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1" name="Google Shape;121;p13">
            <a:hlinkClick r:id=""/>
          </p:cNvPr>
          <p:cNvSpPr txBox="1"/>
          <p:nvPr>
            <p:ph type="ctrTitle" idx="4"/>
          </p:nvPr>
        </p:nvSpPr>
        <p:spPr>
          <a:xfrm>
            <a:off x="1489618" y="1992798"/>
            <a:ext cx="4518600" cy="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2" name="Google Shape;122;p13"/>
          <p:cNvSpPr txBox="1"/>
          <p:nvPr>
            <p:ph type="subTitle" idx="5"/>
          </p:nvPr>
        </p:nvSpPr>
        <p:spPr>
          <a:xfrm>
            <a:off x="6037525" y="1991001"/>
            <a:ext cx="2406300" cy="6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3" name="Google Shape;123;p13">
            <a:hlinkClick r:id=""/>
          </p:cNvPr>
          <p:cNvSpPr txBox="1"/>
          <p:nvPr>
            <p:ph type="ctrTitle" idx="6"/>
          </p:nvPr>
        </p:nvSpPr>
        <p:spPr>
          <a:xfrm>
            <a:off x="1489618" y="2704571"/>
            <a:ext cx="4518600" cy="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4" name="Google Shape;124;p13"/>
          <p:cNvSpPr txBox="1"/>
          <p:nvPr>
            <p:ph type="subTitle" idx="7"/>
          </p:nvPr>
        </p:nvSpPr>
        <p:spPr>
          <a:xfrm>
            <a:off x="6037525" y="2702777"/>
            <a:ext cx="2406300" cy="6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13">
            <a:hlinkClick r:id=""/>
          </p:cNvPr>
          <p:cNvSpPr txBox="1"/>
          <p:nvPr>
            <p:ph type="ctrTitle" idx="8"/>
          </p:nvPr>
        </p:nvSpPr>
        <p:spPr>
          <a:xfrm>
            <a:off x="1489619" y="3414183"/>
            <a:ext cx="4518600" cy="4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6" name="Google Shape;126;p13"/>
          <p:cNvSpPr txBox="1"/>
          <p:nvPr>
            <p:ph type="subTitle" idx="9"/>
          </p:nvPr>
        </p:nvSpPr>
        <p:spPr>
          <a:xfrm>
            <a:off x="6037525" y="3414172"/>
            <a:ext cx="2406300" cy="6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7" name="Google Shape;127;p13">
            <a:hlinkClick r:id=""/>
          </p:cNvPr>
          <p:cNvSpPr txBox="1"/>
          <p:nvPr>
            <p:ph type="ctrTitle" idx="13"/>
          </p:nvPr>
        </p:nvSpPr>
        <p:spPr>
          <a:xfrm>
            <a:off x="1489619" y="4125790"/>
            <a:ext cx="4518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8" name="Google Shape;128;p13"/>
          <p:cNvSpPr txBox="1"/>
          <p:nvPr>
            <p:ph type="subTitle" idx="14"/>
          </p:nvPr>
        </p:nvSpPr>
        <p:spPr>
          <a:xfrm>
            <a:off x="6037525" y="4128053"/>
            <a:ext cx="2406300" cy="6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9" name="Google Shape;129;p13">
            <a:hlinkClick r:id=""/>
          </p:cNvPr>
          <p:cNvSpPr txBox="1"/>
          <p:nvPr>
            <p:ph type="title" idx="15" hasCustomPrompt="1"/>
          </p:nvPr>
        </p:nvSpPr>
        <p:spPr>
          <a:xfrm>
            <a:off x="700181" y="562310"/>
            <a:ext cx="7596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>
            <a:hlinkClick r:id=""/>
          </p:cNvPr>
          <p:cNvSpPr txBox="1"/>
          <p:nvPr>
            <p:ph type="title" idx="16" hasCustomPrompt="1"/>
          </p:nvPr>
        </p:nvSpPr>
        <p:spPr>
          <a:xfrm>
            <a:off x="700435" y="1281685"/>
            <a:ext cx="7596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3">
            <a:hlinkClick r:id=""/>
          </p:cNvPr>
          <p:cNvSpPr txBox="1"/>
          <p:nvPr>
            <p:ph type="title" idx="17" hasCustomPrompt="1"/>
          </p:nvPr>
        </p:nvSpPr>
        <p:spPr>
          <a:xfrm>
            <a:off x="700181" y="1990998"/>
            <a:ext cx="7596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3">
            <a:hlinkClick r:id=""/>
          </p:cNvPr>
          <p:cNvSpPr txBox="1"/>
          <p:nvPr>
            <p:ph type="title" idx="18" hasCustomPrompt="1"/>
          </p:nvPr>
        </p:nvSpPr>
        <p:spPr>
          <a:xfrm>
            <a:off x="700435" y="2704571"/>
            <a:ext cx="7596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3">
            <a:hlinkClick r:id=""/>
          </p:cNvPr>
          <p:cNvSpPr txBox="1"/>
          <p:nvPr>
            <p:ph type="title" idx="19" hasCustomPrompt="1"/>
          </p:nvPr>
        </p:nvSpPr>
        <p:spPr>
          <a:xfrm>
            <a:off x="700181" y="4127590"/>
            <a:ext cx="7596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3">
            <a:hlinkClick r:id=""/>
          </p:cNvPr>
          <p:cNvSpPr txBox="1"/>
          <p:nvPr>
            <p:ph type="title" idx="20" hasCustomPrompt="1"/>
          </p:nvPr>
        </p:nvSpPr>
        <p:spPr>
          <a:xfrm>
            <a:off x="700181" y="3415683"/>
            <a:ext cx="7596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1016232">
            <a:off x="103476" y="4133538"/>
            <a:ext cx="874506" cy="90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012" scaled="0"/>
        </a:gradFill>
        <a:effectLst/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>
            <p:ph type="title"/>
          </p:nvPr>
        </p:nvSpPr>
        <p:spPr>
          <a:xfrm>
            <a:off x="1324500" y="1725225"/>
            <a:ext cx="339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14"/>
          <p:cNvSpPr txBox="1"/>
          <p:nvPr>
            <p:ph type="subTitle" idx="1"/>
          </p:nvPr>
        </p:nvSpPr>
        <p:spPr>
          <a:xfrm>
            <a:off x="1324500" y="2083725"/>
            <a:ext cx="28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9" name="Google Shape;139;p14"/>
          <p:cNvSpPr txBox="1"/>
          <p:nvPr>
            <p:ph type="title" idx="2"/>
          </p:nvPr>
        </p:nvSpPr>
        <p:spPr>
          <a:xfrm>
            <a:off x="5188200" y="1725225"/>
            <a:ext cx="339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" name="Google Shape;140;p14"/>
          <p:cNvSpPr txBox="1"/>
          <p:nvPr>
            <p:ph type="subTitle" idx="3"/>
          </p:nvPr>
        </p:nvSpPr>
        <p:spPr>
          <a:xfrm>
            <a:off x="5188200" y="2083725"/>
            <a:ext cx="28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1" name="Google Shape;141;p14"/>
          <p:cNvSpPr txBox="1"/>
          <p:nvPr>
            <p:ph type="title" idx="4"/>
          </p:nvPr>
        </p:nvSpPr>
        <p:spPr>
          <a:xfrm>
            <a:off x="1324500" y="3077350"/>
            <a:ext cx="339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14"/>
          <p:cNvSpPr txBox="1"/>
          <p:nvPr>
            <p:ph type="subTitle" idx="5"/>
          </p:nvPr>
        </p:nvSpPr>
        <p:spPr>
          <a:xfrm>
            <a:off x="1324500" y="3435850"/>
            <a:ext cx="28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3" name="Google Shape;143;p14"/>
          <p:cNvSpPr txBox="1"/>
          <p:nvPr>
            <p:ph type="title" idx="6"/>
          </p:nvPr>
        </p:nvSpPr>
        <p:spPr>
          <a:xfrm>
            <a:off x="5188200" y="3077350"/>
            <a:ext cx="339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" name="Google Shape;144;p14"/>
          <p:cNvSpPr txBox="1"/>
          <p:nvPr>
            <p:ph type="subTitle" idx="7"/>
          </p:nvPr>
        </p:nvSpPr>
        <p:spPr>
          <a:xfrm>
            <a:off x="5188200" y="3435850"/>
            <a:ext cx="28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5" name="Google Shape;145;p14"/>
          <p:cNvSpPr txBox="1"/>
          <p:nvPr>
            <p:ph type="title" idx="8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14">
            <a:hlinkClick r:id=""/>
          </p:cNvPr>
          <p:cNvSpPr txBox="1"/>
          <p:nvPr>
            <p:ph type="title" idx="9" hasCustomPrompt="1"/>
          </p:nvPr>
        </p:nvSpPr>
        <p:spPr>
          <a:xfrm>
            <a:off x="564906" y="2009873"/>
            <a:ext cx="7596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>
            <a:hlinkClick r:id=""/>
          </p:cNvPr>
          <p:cNvSpPr txBox="1"/>
          <p:nvPr>
            <p:ph type="title" idx="13" hasCustomPrompt="1"/>
          </p:nvPr>
        </p:nvSpPr>
        <p:spPr>
          <a:xfrm>
            <a:off x="4428606" y="2009873"/>
            <a:ext cx="7596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4">
            <a:hlinkClick r:id=""/>
          </p:cNvPr>
          <p:cNvSpPr txBox="1"/>
          <p:nvPr>
            <p:ph type="title" idx="14" hasCustomPrompt="1"/>
          </p:nvPr>
        </p:nvSpPr>
        <p:spPr>
          <a:xfrm>
            <a:off x="564906" y="3384148"/>
            <a:ext cx="7596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14">
            <a:hlinkClick r:id=""/>
          </p:cNvPr>
          <p:cNvSpPr txBox="1"/>
          <p:nvPr>
            <p:ph type="title" idx="15" hasCustomPrompt="1"/>
          </p:nvPr>
        </p:nvSpPr>
        <p:spPr>
          <a:xfrm>
            <a:off x="4428606" y="3384148"/>
            <a:ext cx="7596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pic>
        <p:nvPicPr>
          <p:cNvPr id="150" name="Google Shape;150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7330812" y="240837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1" name="Google Shape;151;p14"/>
          <p:cNvPicPr preferRelativeResize="0"/>
          <p:nvPr/>
        </p:nvPicPr>
        <p:blipFill rotWithShape="1">
          <a:blip r:embed="rId3"/>
          <a:srcRect l="27325"/>
          <a:stretch>
            <a:fillRect/>
          </a:stretch>
        </p:blipFill>
        <p:spPr>
          <a:xfrm rot="56" flipH="1">
            <a:off x="8421125" y="2356506"/>
            <a:ext cx="759600" cy="107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4"/>
          <p:cNvPicPr preferRelativeResize="0"/>
          <p:nvPr/>
        </p:nvPicPr>
        <p:blipFill rotWithShape="1">
          <a:blip r:embed="rId4"/>
          <a:srcRect l="24986" t="19560" r="27255" b="27830"/>
          <a:stretch>
            <a:fillRect/>
          </a:stretch>
        </p:blipFill>
        <p:spPr>
          <a:xfrm rot="-5400000" flipH="1">
            <a:off x="7963680" y="3867408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4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5400000" flipH="1">
            <a:off x="-2233876" y="349997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4"/>
          <p:cNvPicPr preferRelativeResize="0"/>
          <p:nvPr/>
        </p:nvPicPr>
        <p:blipFill rotWithShape="1">
          <a:blip r:embed="rId3"/>
          <a:srcRect l="18923" b="-2145"/>
          <a:stretch>
            <a:fillRect/>
          </a:stretch>
        </p:blipFill>
        <p:spPr>
          <a:xfrm rot="2666696">
            <a:off x="171773" y="65789"/>
            <a:ext cx="847404" cy="1102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400000">
            <a:off x="6540426" y="-189107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 flipH="1">
            <a:off x="4760424" y="-25064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>
            <a:off x="5893376" y="303011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1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5400000">
            <a:off x="-3442648" y="2518472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8099971">
            <a:off x="173103" y="141007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5022861" y="284700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8099971">
            <a:off x="3052828" y="4149020"/>
            <a:ext cx="1045223" cy="107933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 txBox="1"/>
          <p:nvPr>
            <p:ph type="title"/>
          </p:nvPr>
        </p:nvSpPr>
        <p:spPr>
          <a:xfrm>
            <a:off x="931775" y="1951100"/>
            <a:ext cx="5067600" cy="15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4" name="Google Shape;164;p15"/>
          <p:cNvSpPr txBox="1"/>
          <p:nvPr>
            <p:ph type="title" idx="2" hasCustomPrompt="1"/>
          </p:nvPr>
        </p:nvSpPr>
        <p:spPr>
          <a:xfrm>
            <a:off x="931775" y="1052150"/>
            <a:ext cx="1812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5" name="Google Shape;165;p15"/>
          <p:cNvSpPr txBox="1"/>
          <p:nvPr>
            <p:ph type="subTitle" idx="1"/>
          </p:nvPr>
        </p:nvSpPr>
        <p:spPr>
          <a:xfrm>
            <a:off x="931775" y="3627550"/>
            <a:ext cx="5067600" cy="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6" name="Google Shape;166;p15"/>
          <p:cNvPicPr preferRelativeResize="0"/>
          <p:nvPr/>
        </p:nvPicPr>
        <p:blipFill rotWithShape="1">
          <a:blip r:embed="rId7"/>
          <a:srcRect l="24986" t="19560" r="27255" b="27830"/>
          <a:stretch>
            <a:fillRect/>
          </a:stretch>
        </p:blipFill>
        <p:spPr>
          <a:xfrm rot="-5400000" flipH="1">
            <a:off x="-368520" y="3416433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5"/>
          <p:cNvPicPr preferRelativeResize="0"/>
          <p:nvPr/>
        </p:nvPicPr>
        <p:blipFill rotWithShape="1">
          <a:blip r:embed="rId7"/>
          <a:srcRect l="24986" t="19560" r="27255" b="27830"/>
          <a:stretch>
            <a:fillRect/>
          </a:stretch>
        </p:blipFill>
        <p:spPr>
          <a:xfrm rot="-5400000" flipH="1">
            <a:off x="5359155" y="-128167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5"/>
          <p:cNvPicPr preferRelativeResize="0"/>
          <p:nvPr/>
        </p:nvPicPr>
        <p:blipFill rotWithShape="1">
          <a:blip r:embed="rId7"/>
          <a:srcRect l="24986" t="19560" r="27255" b="27830"/>
          <a:stretch>
            <a:fillRect/>
          </a:stretch>
        </p:blipFill>
        <p:spPr>
          <a:xfrm rot="-5400000" flipH="1">
            <a:off x="6723430" y="3287958"/>
            <a:ext cx="1104899" cy="1142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400000" flipH="1">
            <a:off x="-659300" y="-2910751"/>
            <a:ext cx="4512124" cy="502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>
            <a:off x="5291175" y="-2910751"/>
            <a:ext cx="4512124" cy="502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 flipH="1">
            <a:off x="6575177" y="-219244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3" name="Google Shape;173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 flipH="1">
            <a:off x="7601405" y="1099325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6"/>
          <p:cNvPicPr preferRelativeResize="0"/>
          <p:nvPr/>
        </p:nvPicPr>
        <p:blipFill rotWithShape="1">
          <a:blip r:embed="rId5"/>
          <a:srcRect l="31773"/>
          <a:stretch>
            <a:fillRect/>
          </a:stretch>
        </p:blipFill>
        <p:spPr>
          <a:xfrm rot="5400059" flipH="1">
            <a:off x="4503825" y="4222606"/>
            <a:ext cx="713100" cy="107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 flipH="1">
            <a:off x="-2574673" y="-219244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6" name="Google Shape;176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x="-5503395" y="1099325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 rotWithShape="1">
          <a:blip r:embed="rId6"/>
          <a:srcRect l="24986" t="19560" r="27255" b="27830"/>
          <a:stretch>
            <a:fillRect/>
          </a:stretch>
        </p:blipFill>
        <p:spPr>
          <a:xfrm>
            <a:off x="226214" y="792163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6"/>
          <p:cNvPicPr preferRelativeResize="0"/>
          <p:nvPr/>
        </p:nvPicPr>
        <p:blipFill rotWithShape="1">
          <a:blip r:embed="rId6"/>
          <a:srcRect l="24986" t="19560" r="27255" b="27830"/>
          <a:stretch>
            <a:fillRect/>
          </a:stretch>
        </p:blipFill>
        <p:spPr>
          <a:xfrm>
            <a:off x="7427439" y="792163"/>
            <a:ext cx="1316376" cy="136177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6"/>
          <p:cNvSpPr txBox="1"/>
          <p:nvPr>
            <p:ph type="title"/>
          </p:nvPr>
        </p:nvSpPr>
        <p:spPr>
          <a:xfrm>
            <a:off x="1542600" y="1951100"/>
            <a:ext cx="6058800" cy="15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0" name="Google Shape;180;p16"/>
          <p:cNvSpPr txBox="1"/>
          <p:nvPr>
            <p:ph type="title" idx="2" hasCustomPrompt="1"/>
          </p:nvPr>
        </p:nvSpPr>
        <p:spPr>
          <a:xfrm>
            <a:off x="3666000" y="1052150"/>
            <a:ext cx="1812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1" name="Google Shape;181;p16"/>
          <p:cNvSpPr txBox="1"/>
          <p:nvPr>
            <p:ph type="subTitle" idx="1"/>
          </p:nvPr>
        </p:nvSpPr>
        <p:spPr>
          <a:xfrm>
            <a:off x="1542600" y="3627550"/>
            <a:ext cx="6058800" cy="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>
            <a:off x="6375747" y="3172163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2849221" y="2968889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-3885899" y="3258376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x="3616398" y="3815613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7" name="Google Shape;187;p17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3927122" y="4131238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7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5400000">
            <a:off x="-186377" y="3434613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9" name="Google Shape;189;p17"/>
          <p:cNvPicPr preferRelativeResize="0"/>
          <p:nvPr/>
        </p:nvPicPr>
        <p:blipFill rotWithShape="1">
          <a:blip r:embed="rId7"/>
          <a:srcRect l="24986" t="19560" r="27255" b="27830"/>
          <a:stretch>
            <a:fillRect/>
          </a:stretch>
        </p:blipFill>
        <p:spPr>
          <a:xfrm rot="-5399989">
            <a:off x="1355832" y="4049828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7"/>
          <p:cNvPicPr preferRelativeResize="0"/>
          <p:nvPr/>
        </p:nvPicPr>
        <p:blipFill rotWithShape="1">
          <a:blip r:embed="rId7"/>
          <a:srcRect l="24986" t="19560" r="27255" b="27830"/>
          <a:stretch>
            <a:fillRect/>
          </a:stretch>
        </p:blipFill>
        <p:spPr>
          <a:xfrm rot="10800000">
            <a:off x="6113297" y="4492903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7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2700000">
            <a:off x="218545" y="3861754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400000">
            <a:off x="-2608700" y="-2981627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917826" y="-2778352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>
            <a:off x="5051601" y="-5144286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>
            <a:off x="-374249" y="-362507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6" name="Google Shape;196;p17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5400000">
            <a:off x="-60148" y="-3318053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7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5400000">
            <a:off x="3428526" y="-324407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8" name="Google Shape;198;p17"/>
          <p:cNvPicPr preferRelativeResize="0"/>
          <p:nvPr/>
        </p:nvPicPr>
        <p:blipFill rotWithShape="1">
          <a:blip r:embed="rId7"/>
          <a:srcRect l="24986" t="19560" r="27255" b="27830"/>
          <a:stretch>
            <a:fillRect/>
          </a:stretch>
        </p:blipFill>
        <p:spPr>
          <a:xfrm rot="5400011">
            <a:off x="5924916" y="141207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7"/>
          <p:cNvPicPr preferRelativeResize="0"/>
          <p:nvPr/>
        </p:nvPicPr>
        <p:blipFill rotWithShape="1">
          <a:blip r:embed="rId7"/>
          <a:srcRect l="24986" t="19560" r="27255" b="27830"/>
          <a:stretch>
            <a:fillRect/>
          </a:stretch>
        </p:blipFill>
        <p:spPr>
          <a:xfrm>
            <a:off x="955977" y="-520642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7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8100000">
            <a:off x="7476174" y="438457"/>
            <a:ext cx="874507" cy="9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7"/>
          <p:cNvSpPr txBox="1"/>
          <p:nvPr>
            <p:ph type="title"/>
          </p:nvPr>
        </p:nvSpPr>
        <p:spPr>
          <a:xfrm>
            <a:off x="2844800" y="2075650"/>
            <a:ext cx="5121000" cy="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2" name="Google Shape;202;p17"/>
          <p:cNvSpPr txBox="1"/>
          <p:nvPr>
            <p:ph type="title" idx="2" hasCustomPrompt="1"/>
          </p:nvPr>
        </p:nvSpPr>
        <p:spPr>
          <a:xfrm>
            <a:off x="1178175" y="2314700"/>
            <a:ext cx="1452900" cy="10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3" name="Google Shape;203;p17"/>
          <p:cNvSpPr txBox="1"/>
          <p:nvPr>
            <p:ph type="subTitle" idx="1"/>
          </p:nvPr>
        </p:nvSpPr>
        <p:spPr>
          <a:xfrm>
            <a:off x="2844800" y="3038050"/>
            <a:ext cx="5121000" cy="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946150" y="1179052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98600" y="-150600"/>
            <a:ext cx="7105650" cy="714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8100000">
            <a:off x="7889943" y="3744911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8"/>
          <p:cNvPicPr preferRelativeResize="0"/>
          <p:nvPr/>
        </p:nvPicPr>
        <p:blipFill rotWithShape="1">
          <a:blip r:embed="rId5"/>
          <a:srcRect l="24986" t="19560" r="27255" b="27830"/>
          <a:stretch>
            <a:fillRect/>
          </a:stretch>
        </p:blipFill>
        <p:spPr>
          <a:xfrm rot="10800000">
            <a:off x="4049510" y="3398372"/>
            <a:ext cx="1316376" cy="136177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8"/>
          <p:cNvSpPr txBox="1"/>
          <p:nvPr>
            <p:ph type="title"/>
          </p:nvPr>
        </p:nvSpPr>
        <p:spPr>
          <a:xfrm>
            <a:off x="4886475" y="2787000"/>
            <a:ext cx="3424500" cy="15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83294" y="-2709450"/>
            <a:ext cx="514601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7043351" y="-209819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3" name="Google Shape;213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33344" y="3401575"/>
            <a:ext cx="514601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x="3994126" y="3560297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9"/>
          <p:cNvPicPr preferRelativeResize="0"/>
          <p:nvPr/>
        </p:nvPicPr>
        <p:blipFill rotWithShape="1">
          <a:blip r:embed="rId5"/>
          <a:srcRect l="24986" t="19560" r="27255" b="27830"/>
          <a:stretch>
            <a:fillRect/>
          </a:stretch>
        </p:blipFill>
        <p:spPr>
          <a:xfrm rot="-5400000" flipH="1">
            <a:off x="4846253" y="4019542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9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8100000" flipH="1">
            <a:off x="402200" y="258262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9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8100000" flipH="1">
            <a:off x="593875" y="4280512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9"/>
          <p:cNvPicPr preferRelativeResize="0"/>
          <p:nvPr/>
        </p:nvPicPr>
        <p:blipFill rotWithShape="1">
          <a:blip r:embed="rId5"/>
          <a:srcRect l="24986" t="19560" r="27255" b="27830"/>
          <a:stretch>
            <a:fillRect/>
          </a:stretch>
        </p:blipFill>
        <p:spPr>
          <a:xfrm rot="-5400000" flipH="1">
            <a:off x="5883878" y="214267"/>
            <a:ext cx="1104899" cy="114299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9"/>
          <p:cNvSpPr txBox="1"/>
          <p:nvPr>
            <p:ph type="title" hasCustomPrompt="1"/>
          </p:nvPr>
        </p:nvSpPr>
        <p:spPr>
          <a:xfrm>
            <a:off x="742800" y="1457500"/>
            <a:ext cx="5086500" cy="21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1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0" name="Google Shape;220;p19"/>
          <p:cNvSpPr txBox="1"/>
          <p:nvPr>
            <p:ph type="subTitle" idx="1"/>
          </p:nvPr>
        </p:nvSpPr>
        <p:spPr>
          <a:xfrm>
            <a:off x="742800" y="3211075"/>
            <a:ext cx="50865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8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6302764" y="-1943425"/>
            <a:ext cx="514601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 flipH="1">
            <a:off x="7405620" y="-150361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4" name="Google Shape;224;p20"/>
          <p:cNvPicPr preferRelativeResize="0"/>
          <p:nvPr/>
        </p:nvPicPr>
        <p:blipFill rotWithShape="1">
          <a:blip r:embed="rId4"/>
          <a:srcRect l="24986" t="19560" r="27255" b="27830"/>
          <a:stretch>
            <a:fillRect/>
          </a:stretch>
        </p:blipFill>
        <p:spPr>
          <a:xfrm rot="-5400000" flipH="1">
            <a:off x="7424641" y="634367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2304769" y="-1943425"/>
            <a:ext cx="514601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-3405111" y="-150361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7" name="Google Shape;227;p20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-1499162" y="4270297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0"/>
          <p:cNvPicPr preferRelativeResize="0"/>
          <p:nvPr/>
        </p:nvPicPr>
        <p:blipFill rotWithShape="1">
          <a:blip r:embed="rId4"/>
          <a:srcRect l="24986" t="19560" r="27255" b="27830"/>
          <a:stretch>
            <a:fillRect/>
          </a:stretch>
        </p:blipFill>
        <p:spPr>
          <a:xfrm rot="-5400000" flipH="1">
            <a:off x="578166" y="634367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0"/>
          <p:cNvPicPr preferRelativeResize="0"/>
          <p:nvPr/>
        </p:nvPicPr>
        <p:blipFill rotWithShape="1">
          <a:blip r:embed="rId6"/>
          <a:srcRect t="11260" r="8999"/>
          <a:stretch>
            <a:fillRect/>
          </a:stretch>
        </p:blipFill>
        <p:spPr>
          <a:xfrm rot="-8100000" flipH="1">
            <a:off x="4362088" y="4539784"/>
            <a:ext cx="795799" cy="80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6124501" y="4270297"/>
            <a:ext cx="4518676" cy="45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0"/>
          <p:cNvSpPr txBox="1"/>
          <p:nvPr>
            <p:ph type="title" hasCustomPrompt="1"/>
          </p:nvPr>
        </p:nvSpPr>
        <p:spPr>
          <a:xfrm>
            <a:off x="3010350" y="1306825"/>
            <a:ext cx="31233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2" name="Google Shape;232;p20"/>
          <p:cNvSpPr txBox="1"/>
          <p:nvPr>
            <p:ph type="subTitle" idx="1"/>
          </p:nvPr>
        </p:nvSpPr>
        <p:spPr>
          <a:xfrm>
            <a:off x="3010350" y="2105425"/>
            <a:ext cx="31233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3" name="Google Shape;233;p20"/>
          <p:cNvSpPr txBox="1"/>
          <p:nvPr>
            <p:ph type="title" idx="2" hasCustomPrompt="1"/>
          </p:nvPr>
        </p:nvSpPr>
        <p:spPr>
          <a:xfrm>
            <a:off x="918900" y="2841300"/>
            <a:ext cx="31233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4" name="Google Shape;234;p20"/>
          <p:cNvSpPr txBox="1"/>
          <p:nvPr>
            <p:ph type="subTitle" idx="3"/>
          </p:nvPr>
        </p:nvSpPr>
        <p:spPr>
          <a:xfrm>
            <a:off x="918900" y="3639875"/>
            <a:ext cx="31233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5" name="Google Shape;235;p20"/>
          <p:cNvSpPr txBox="1"/>
          <p:nvPr>
            <p:ph type="title" idx="4" hasCustomPrompt="1"/>
          </p:nvPr>
        </p:nvSpPr>
        <p:spPr>
          <a:xfrm>
            <a:off x="5101800" y="2841300"/>
            <a:ext cx="31233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6" name="Google Shape;236;p20"/>
          <p:cNvSpPr txBox="1"/>
          <p:nvPr>
            <p:ph type="subTitle" idx="5"/>
          </p:nvPr>
        </p:nvSpPr>
        <p:spPr>
          <a:xfrm>
            <a:off x="5101800" y="3639875"/>
            <a:ext cx="31233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7" name="Google Shape;237;p20"/>
          <p:cNvSpPr txBox="1"/>
          <p:nvPr>
            <p:ph type="title" idx="6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310800" y="1951100"/>
            <a:ext cx="5067600" cy="15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type="title" idx="2" hasCustomPrompt="1"/>
          </p:nvPr>
        </p:nvSpPr>
        <p:spPr>
          <a:xfrm>
            <a:off x="6566400" y="1052150"/>
            <a:ext cx="1812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type="subTitle" idx="1"/>
          </p:nvPr>
        </p:nvSpPr>
        <p:spPr>
          <a:xfrm>
            <a:off x="3310800" y="3627550"/>
            <a:ext cx="5067600" cy="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568236" y="25989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400000" flipH="1">
            <a:off x="-279476" y="-25064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1238250" y="-26098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" name="Google Shape;19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-2423935" y="2114550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x="-2141138" y="190500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" name="Google Shape;21;p3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8100029" flipH="1">
            <a:off x="282426" y="2504722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6"/>
          <a:srcRect l="24986" t="19560" r="27255" b="27830"/>
          <a:stretch>
            <a:fillRect/>
          </a:stretch>
        </p:blipFill>
        <p:spPr>
          <a:xfrm rot="5400000" flipH="1">
            <a:off x="994971" y="3207547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2700000" flipH="1">
            <a:off x="916280" y="4184887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-381000" y="-345987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" name="Google Shape;25;p3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10800000">
            <a:off x="128594" y="-3130194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 rotWithShape="1">
          <a:blip r:embed="rId6"/>
          <a:srcRect l="24986" t="19560" r="27255" b="27830"/>
          <a:stretch>
            <a:fillRect/>
          </a:stretch>
        </p:blipFill>
        <p:spPr>
          <a:xfrm rot="10800000">
            <a:off x="1200186" y="28576"/>
            <a:ext cx="1316376" cy="136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7"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400000">
            <a:off x="-4058002" y="1895009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722300" y="-166797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1"/>
          <p:cNvPicPr preferRelativeResize="0"/>
          <p:nvPr/>
        </p:nvPicPr>
        <p:blipFill rotWithShape="1">
          <a:blip r:embed="rId4"/>
          <a:srcRect l="24986" t="19560" r="27255" b="27830"/>
          <a:stretch>
            <a:fillRect/>
          </a:stretch>
        </p:blipFill>
        <p:spPr>
          <a:xfrm rot="10800000">
            <a:off x="8273045" y="788869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1"/>
          <p:cNvPicPr preferRelativeResize="0"/>
          <p:nvPr/>
        </p:nvPicPr>
        <p:blipFill rotWithShape="1">
          <a:blip r:embed="rId5"/>
          <a:srcRect t="25964"/>
          <a:stretch>
            <a:fillRect/>
          </a:stretch>
        </p:blipFill>
        <p:spPr>
          <a:xfrm rot="3266246">
            <a:off x="8379402" y="2253712"/>
            <a:ext cx="1045221" cy="79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 rotWithShape="1">
          <a:blip r:embed="rId5"/>
          <a:srcRect r="30967"/>
          <a:stretch>
            <a:fillRect/>
          </a:stretch>
        </p:blipFill>
        <p:spPr>
          <a:xfrm rot="-10510444">
            <a:off x="-58035" y="2659068"/>
            <a:ext cx="603674" cy="90301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1"/>
          <p:cNvSpPr txBox="1"/>
          <p:nvPr>
            <p:ph type="title" hasCustomPrompt="1"/>
          </p:nvPr>
        </p:nvSpPr>
        <p:spPr>
          <a:xfrm>
            <a:off x="4112850" y="3095513"/>
            <a:ext cx="1847100" cy="31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21"/>
          <p:cNvSpPr txBox="1"/>
          <p:nvPr>
            <p:ph type="ctrTitle" idx="2"/>
          </p:nvPr>
        </p:nvSpPr>
        <p:spPr>
          <a:xfrm>
            <a:off x="4112850" y="3466858"/>
            <a:ext cx="18471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6" name="Google Shape;246;p21"/>
          <p:cNvSpPr txBox="1"/>
          <p:nvPr>
            <p:ph type="subTitle" idx="1"/>
          </p:nvPr>
        </p:nvSpPr>
        <p:spPr>
          <a:xfrm>
            <a:off x="4112850" y="3776599"/>
            <a:ext cx="18471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1"/>
          <p:cNvSpPr txBox="1"/>
          <p:nvPr>
            <p:ph type="title" idx="3" hasCustomPrompt="1"/>
          </p:nvPr>
        </p:nvSpPr>
        <p:spPr>
          <a:xfrm>
            <a:off x="6496048" y="3095513"/>
            <a:ext cx="1847100" cy="31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248" name="Google Shape;248;p21"/>
          <p:cNvSpPr txBox="1"/>
          <p:nvPr>
            <p:ph type="ctrTitle" idx="4"/>
          </p:nvPr>
        </p:nvSpPr>
        <p:spPr>
          <a:xfrm>
            <a:off x="6495925" y="3466858"/>
            <a:ext cx="18471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9" name="Google Shape;249;p21"/>
          <p:cNvSpPr txBox="1"/>
          <p:nvPr>
            <p:ph type="subTitle" idx="5"/>
          </p:nvPr>
        </p:nvSpPr>
        <p:spPr>
          <a:xfrm>
            <a:off x="6495925" y="3776599"/>
            <a:ext cx="18471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1"/>
          <p:cNvSpPr txBox="1"/>
          <p:nvPr>
            <p:ph type="title" idx="6" hasCustomPrompt="1"/>
          </p:nvPr>
        </p:nvSpPr>
        <p:spPr>
          <a:xfrm>
            <a:off x="4112850" y="1300050"/>
            <a:ext cx="1847100" cy="31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21"/>
          <p:cNvSpPr txBox="1"/>
          <p:nvPr>
            <p:ph type="ctrTitle" idx="7"/>
          </p:nvPr>
        </p:nvSpPr>
        <p:spPr>
          <a:xfrm>
            <a:off x="4112850" y="1670875"/>
            <a:ext cx="18471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2" name="Google Shape;252;p21"/>
          <p:cNvSpPr txBox="1"/>
          <p:nvPr>
            <p:ph type="subTitle" idx="8"/>
          </p:nvPr>
        </p:nvSpPr>
        <p:spPr>
          <a:xfrm>
            <a:off x="4112850" y="1980550"/>
            <a:ext cx="18471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21"/>
          <p:cNvSpPr txBox="1"/>
          <p:nvPr>
            <p:ph type="title" idx="9" hasCustomPrompt="1"/>
          </p:nvPr>
        </p:nvSpPr>
        <p:spPr>
          <a:xfrm>
            <a:off x="6496048" y="1300050"/>
            <a:ext cx="1847100" cy="31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FDB2AD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21"/>
          <p:cNvSpPr txBox="1"/>
          <p:nvPr>
            <p:ph type="ctrTitle" idx="13"/>
          </p:nvPr>
        </p:nvSpPr>
        <p:spPr>
          <a:xfrm>
            <a:off x="6495925" y="1670875"/>
            <a:ext cx="18471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5" name="Google Shape;255;p21"/>
          <p:cNvSpPr txBox="1"/>
          <p:nvPr>
            <p:ph type="subTitle" idx="14"/>
          </p:nvPr>
        </p:nvSpPr>
        <p:spPr>
          <a:xfrm>
            <a:off x="6495925" y="1980550"/>
            <a:ext cx="18471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1"/>
          <p:cNvSpPr txBox="1"/>
          <p:nvPr>
            <p:ph type="title" idx="15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400000">
            <a:off x="-2987425" y="-2110002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917826" y="-2372452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>
            <a:off x="5343051" y="-3070474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>
            <a:off x="-374249" y="-321917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2" name="Google Shape;262;p22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5400000">
            <a:off x="-60148" y="-2912153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5400000">
            <a:off x="3428526" y="-283817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4" name="Google Shape;264;p22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8099971">
            <a:off x="4579603" y="-77918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 rotWithShape="1">
          <a:blip r:embed="rId8"/>
          <a:srcRect l="24986" t="19560" r="27255" b="27830"/>
          <a:stretch>
            <a:fillRect/>
          </a:stretch>
        </p:blipFill>
        <p:spPr>
          <a:xfrm rot="5400011">
            <a:off x="5924916" y="547107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 rotWithShape="1">
          <a:blip r:embed="rId8"/>
          <a:srcRect l="24986" t="19560" r="27255" b="27830"/>
          <a:stretch>
            <a:fillRect/>
          </a:stretch>
        </p:blipFill>
        <p:spPr>
          <a:xfrm>
            <a:off x="955977" y="-114742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2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-8100000">
            <a:off x="7506324" y="941332"/>
            <a:ext cx="874507" cy="9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2"/>
          <p:cNvSpPr txBox="1"/>
          <p:nvPr>
            <p:ph type="title"/>
          </p:nvPr>
        </p:nvSpPr>
        <p:spPr>
          <a:xfrm>
            <a:off x="712050" y="384323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9" name="Google Shape;269;p22"/>
          <p:cNvSpPr txBox="1"/>
          <p:nvPr>
            <p:ph type="subTitle" idx="1"/>
          </p:nvPr>
        </p:nvSpPr>
        <p:spPr>
          <a:xfrm>
            <a:off x="712050" y="225426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270" name="Google Shape;270;p22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951994" y="2882925"/>
            <a:ext cx="514601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2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type="title"/>
          </p:nvPr>
        </p:nvSpPr>
        <p:spPr>
          <a:xfrm>
            <a:off x="2391900" y="31002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3" name="Google Shape;273;p23"/>
          <p:cNvSpPr txBox="1"/>
          <p:nvPr>
            <p:ph type="subTitle" idx="1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274" name="Google Shape;274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400000">
            <a:off x="-1878375" y="-2747152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89194" y="3401575"/>
            <a:ext cx="514601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-1878374" y="2672523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>
            <a:off x="-3170449" y="1825798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8" name="Google Shape;27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5400000">
            <a:off x="-2856348" y="2132822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5400000">
            <a:off x="5931576" y="-268032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0" name="Google Shape;280;p23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8099971">
            <a:off x="6160103" y="109932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3"/>
          <p:cNvPicPr preferRelativeResize="0"/>
          <p:nvPr/>
        </p:nvPicPr>
        <p:blipFill rotWithShape="1">
          <a:blip r:embed="rId8"/>
          <a:srcRect l="24986" t="19560" r="27255" b="27830"/>
          <a:stretch>
            <a:fillRect/>
          </a:stretch>
        </p:blipFill>
        <p:spPr>
          <a:xfrm rot="5400011">
            <a:off x="8427966" y="704957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/>
          <p:cNvPicPr preferRelativeResize="0"/>
          <p:nvPr/>
        </p:nvPicPr>
        <p:blipFill rotWithShape="1">
          <a:blip r:embed="rId8"/>
          <a:srcRect l="24986" t="19560" r="27255" b="27830"/>
          <a:stretch>
            <a:fillRect/>
          </a:stretch>
        </p:blipFill>
        <p:spPr>
          <a:xfrm>
            <a:off x="211827" y="2990958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3"/>
          <p:cNvPicPr preferRelativeResize="0"/>
          <p:nvPr/>
        </p:nvPicPr>
        <p:blipFill rotWithShape="1">
          <a:blip r:embed="rId7"/>
          <a:srcRect t="38180"/>
          <a:stretch>
            <a:fillRect/>
          </a:stretch>
        </p:blipFill>
        <p:spPr>
          <a:xfrm rot="10800000">
            <a:off x="2830900" y="4526752"/>
            <a:ext cx="874500" cy="5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2_1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2700029">
            <a:off x="7662374" y="-60843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745496" y="-3808952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-1868454" y="1955798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x="-1101277" y="2802523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9" name="Google Shape;289;p24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-790553" y="3118147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5400000">
            <a:off x="-1682527" y="-3187702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1" name="Google Shape;291;p24"/>
          <p:cNvPicPr preferRelativeResize="0"/>
          <p:nvPr/>
        </p:nvPicPr>
        <p:blipFill rotWithShape="1">
          <a:blip r:embed="rId2"/>
          <a:srcRect r="27917" b="26351"/>
          <a:stretch>
            <a:fillRect/>
          </a:stretch>
        </p:blipFill>
        <p:spPr>
          <a:xfrm rot="-2700034">
            <a:off x="8287537" y="4255744"/>
            <a:ext cx="753401" cy="79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4"/>
          <p:cNvPicPr preferRelativeResize="0"/>
          <p:nvPr/>
        </p:nvPicPr>
        <p:blipFill rotWithShape="1">
          <a:blip r:embed="rId7"/>
          <a:srcRect l="24986" t="19560" r="27255" b="27830"/>
          <a:stretch>
            <a:fillRect/>
          </a:stretch>
        </p:blipFill>
        <p:spPr>
          <a:xfrm rot="-5399989">
            <a:off x="-111593" y="448837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4"/>
          <p:cNvPicPr preferRelativeResize="0"/>
          <p:nvPr/>
        </p:nvPicPr>
        <p:blipFill rotWithShape="1">
          <a:blip r:embed="rId7"/>
          <a:srcRect l="24986" t="19560" r="27255" b="27830"/>
          <a:stretch>
            <a:fillRect/>
          </a:stretch>
        </p:blipFill>
        <p:spPr>
          <a:xfrm rot="10800000">
            <a:off x="1395622" y="3479812"/>
            <a:ext cx="1316376" cy="136177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4"/>
          <p:cNvSpPr txBox="1"/>
          <p:nvPr>
            <p:ph type="title"/>
          </p:nvPr>
        </p:nvSpPr>
        <p:spPr>
          <a:xfrm>
            <a:off x="3952025" y="31002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5" name="Google Shape;295;p24"/>
          <p:cNvSpPr txBox="1"/>
          <p:nvPr>
            <p:ph type="subTitle" idx="1"/>
          </p:nvPr>
        </p:nvSpPr>
        <p:spPr>
          <a:xfrm>
            <a:off x="16210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2698631" scaled="0"/>
        </a:gradFill>
        <a:effectLst/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/>
          <p:nvPr/>
        </p:nvSpPr>
        <p:spPr>
          <a:xfrm>
            <a:off x="7887988" y="157325"/>
            <a:ext cx="942000" cy="942000"/>
          </a:xfrm>
          <a:prstGeom prst="star12">
            <a:avLst>
              <a:gd name="adj" fmla="val 37500"/>
            </a:avLst>
          </a:prstGeom>
          <a:solidFill>
            <a:srgbClr val="00FF00"/>
          </a:solidFill>
          <a:ln w="9525" cap="flat" cmpd="sng">
            <a:solidFill>
              <a:srgbClr val="762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XL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98" name="Google Shape;298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1708001" y="-328312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6339724" y="306412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5649013" y="-32831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1" name="Google Shape;301;p25"/>
          <p:cNvPicPr preferRelativeResize="0"/>
          <p:nvPr/>
        </p:nvPicPr>
        <p:blipFill rotWithShape="1">
          <a:blip r:embed="rId4"/>
          <a:srcRect l="24986" t="19560" r="27255" b="27830"/>
          <a:stretch>
            <a:fillRect/>
          </a:stretch>
        </p:blipFill>
        <p:spPr>
          <a:xfrm rot="-5400000">
            <a:off x="7657061" y="739098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2699971">
            <a:off x="8305438" y="3846121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-1814337" y="344960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4" name="Google Shape;304;p25"/>
          <p:cNvPicPr preferRelativeResize="0"/>
          <p:nvPr/>
        </p:nvPicPr>
        <p:blipFill rotWithShape="1">
          <a:blip r:embed="rId4"/>
          <a:srcRect l="24986" t="19560" r="27255" b="27830"/>
          <a:stretch>
            <a:fillRect/>
          </a:stretch>
        </p:blipFill>
        <p:spPr>
          <a:xfrm rot="-5400000">
            <a:off x="-10164" y="3501473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2700057">
            <a:off x="122389" y="-529028"/>
            <a:ext cx="1045222" cy="107933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"/>
          <p:cNvSpPr txBox="1"/>
          <p:nvPr>
            <p:ph type="title"/>
          </p:nvPr>
        </p:nvSpPr>
        <p:spPr>
          <a:xfrm>
            <a:off x="1499550" y="1433100"/>
            <a:ext cx="61449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6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 flipH="1">
            <a:off x="6583299" y="-1248166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-1933574" y="979625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-3174" y="979625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1927226" y="979625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3857626" y="979625"/>
            <a:ext cx="7219948" cy="721994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6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8099331" scaled="0"/>
        </a:gradFill>
        <a:effectLst/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5924550" y="-323850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6" name="Google Shape;316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 flipH="1">
            <a:off x="7962212" y="14639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7" name="Google Shape;317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8" flipH="1">
            <a:off x="8185627" y="2238032"/>
            <a:ext cx="833275" cy="86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7"/>
          <p:cNvPicPr preferRelativeResize="0"/>
          <p:nvPr/>
        </p:nvPicPr>
        <p:blipFill rotWithShape="1">
          <a:blip r:embed="rId5"/>
          <a:srcRect l="24986" t="19560" r="27255" b="27830"/>
          <a:stretch>
            <a:fillRect/>
          </a:stretch>
        </p:blipFill>
        <p:spPr>
          <a:xfrm rot="-5400000" flipH="1">
            <a:off x="8369405" y="3666583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7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5400000" flipH="1">
            <a:off x="-2023473" y="3734298"/>
            <a:ext cx="4197798" cy="46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7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18900044" scaled="0"/>
        </a:gradFill>
        <a:effectLst/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924677" y="975075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100029">
            <a:off x="7811139" y="3684372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x="-129551" y="-1439854"/>
            <a:ext cx="5788101" cy="644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3683401" y="3079998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6" name="Google Shape;326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5400000">
            <a:off x="3994126" y="3395622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8"/>
          <p:cNvPicPr preferRelativeResize="0"/>
          <p:nvPr/>
        </p:nvPicPr>
        <p:blipFill rotWithShape="1">
          <a:blip r:embed="rId7"/>
          <a:srcRect l="24986" t="19560" r="27255" b="27830"/>
          <a:stretch>
            <a:fillRect/>
          </a:stretch>
        </p:blipFill>
        <p:spPr>
          <a:xfrm rot="10800000">
            <a:off x="6180300" y="3757287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8"/>
          <p:cNvPicPr preferRelativeResize="0"/>
          <p:nvPr/>
        </p:nvPicPr>
        <p:blipFill rotWithShape="1">
          <a:blip r:embed="rId7"/>
          <a:srcRect l="24986" t="19560" r="27255" b="27830"/>
          <a:stretch>
            <a:fillRect/>
          </a:stretch>
        </p:blipFill>
        <p:spPr>
          <a:xfrm rot="5888936">
            <a:off x="484351" y="126685"/>
            <a:ext cx="1316374" cy="13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>
            <p:ph type="title"/>
          </p:nvPr>
        </p:nvSpPr>
        <p:spPr>
          <a:xfrm>
            <a:off x="5504700" y="653800"/>
            <a:ext cx="27648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0" name="Google Shape;330;p28"/>
          <p:cNvSpPr txBox="1"/>
          <p:nvPr>
            <p:ph type="subTitle" idx="1"/>
          </p:nvPr>
        </p:nvSpPr>
        <p:spPr>
          <a:xfrm>
            <a:off x="5262300" y="1240250"/>
            <a:ext cx="3007200" cy="12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8100019" scaled="0"/>
        </a:gradFill>
        <a:effectLst/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9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2716602" y="-1666674"/>
            <a:ext cx="7441823" cy="747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9"/>
          <p:cNvPicPr preferRelativeResize="0"/>
          <p:nvPr/>
        </p:nvPicPr>
        <p:blipFill rotWithShape="1">
          <a:blip r:embed="rId3"/>
          <a:srcRect l="24986" t="19560" r="27255" b="27830"/>
          <a:stretch>
            <a:fillRect/>
          </a:stretch>
        </p:blipFill>
        <p:spPr>
          <a:xfrm rot="-11">
            <a:off x="4917103" y="3915337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9"/>
          <p:cNvPicPr preferRelativeResize="0"/>
          <p:nvPr/>
        </p:nvPicPr>
        <p:blipFill rotWithShape="1">
          <a:blip r:embed="rId3"/>
          <a:srcRect l="24986" t="19560" r="27255" b="27830"/>
          <a:stretch>
            <a:fillRect/>
          </a:stretch>
        </p:blipFill>
        <p:spPr>
          <a:xfrm rot="10800000">
            <a:off x="7593628" y="-118498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9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>
            <a:off x="-812552" y="-2592366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9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0800000">
            <a:off x="-3804723" y="-4184412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9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8100000">
            <a:off x="389574" y="166882"/>
            <a:ext cx="874507" cy="9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9"/>
          <p:cNvSpPr txBox="1"/>
          <p:nvPr>
            <p:ph type="title"/>
          </p:nvPr>
        </p:nvSpPr>
        <p:spPr>
          <a:xfrm>
            <a:off x="729026" y="2558800"/>
            <a:ext cx="27648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29"/>
          <p:cNvSpPr txBox="1"/>
          <p:nvPr>
            <p:ph type="subTitle" idx="1"/>
          </p:nvPr>
        </p:nvSpPr>
        <p:spPr>
          <a:xfrm>
            <a:off x="729025" y="3202100"/>
            <a:ext cx="27648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18900732" scaled="0"/>
        </a:gradFill>
        <a:effectLst/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556765" y="29037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776141" y="3086100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569791" y="28765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4" name="Google Shape;344;p30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8100029">
            <a:off x="7244505" y="3773822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 rotWithShape="1">
          <a:blip r:embed="rId6"/>
          <a:srcRect l="24986" t="19560" r="27255" b="27830"/>
          <a:stretch>
            <a:fillRect/>
          </a:stretch>
        </p:blipFill>
        <p:spPr>
          <a:xfrm rot="-5400000">
            <a:off x="6472284" y="4179097"/>
            <a:ext cx="1104899" cy="114299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0"/>
          <p:cNvSpPr txBox="1"/>
          <p:nvPr>
            <p:ph type="subTitle" idx="1"/>
          </p:nvPr>
        </p:nvSpPr>
        <p:spPr>
          <a:xfrm>
            <a:off x="5193375" y="2020050"/>
            <a:ext cx="2994300" cy="11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47" name="Google Shape;347;p30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8" name="Google Shape;348;p30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2700000">
            <a:off x="7983741" y="282537"/>
            <a:ext cx="874507" cy="9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563626" y="-2776576"/>
            <a:ext cx="3754700" cy="418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400000">
            <a:off x="-3597101" y="62610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93438" y="-20322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" name="Google Shape;31;p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2374176" y="293310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" name="Google Shape;32;p4"/>
          <p:cNvPicPr preferRelativeResize="0"/>
          <p:nvPr/>
        </p:nvPicPr>
        <p:blipFill rotWithShape="1">
          <a:blip r:embed="rId5"/>
          <a:srcRect l="24986" t="19560" r="27255" b="27830"/>
          <a:stretch>
            <a:fillRect/>
          </a:stretch>
        </p:blipFill>
        <p:spPr>
          <a:xfrm rot="5366725">
            <a:off x="1034535" y="4190440"/>
            <a:ext cx="1104899" cy="114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0799948">
            <a:off x="4986526" y="3920430"/>
            <a:ext cx="1045224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2666691">
            <a:off x="228377" y="293680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50025" y="2379025"/>
            <a:ext cx="4252223" cy="47354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>
            <p:ph type="subTitle" idx="1"/>
          </p:nvPr>
        </p:nvSpPr>
        <p:spPr>
          <a:xfrm flipH="1">
            <a:off x="1461250" y="2283975"/>
            <a:ext cx="3287700" cy="1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" name="Google Shape;37;p4"/>
          <p:cNvSpPr txBox="1"/>
          <p:nvPr>
            <p:ph type="title"/>
          </p:nvPr>
        </p:nvSpPr>
        <p:spPr>
          <a:xfrm flipH="1">
            <a:off x="1461142" y="1647925"/>
            <a:ext cx="36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"/>
          <p:cNvSpPr txBox="1"/>
          <p:nvPr>
            <p:ph type="subTitle" idx="1"/>
          </p:nvPr>
        </p:nvSpPr>
        <p:spPr>
          <a:xfrm flipH="1">
            <a:off x="5204825" y="1593988"/>
            <a:ext cx="3216300" cy="1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51" name="Google Shape;351;p31"/>
          <p:cNvSpPr txBox="1"/>
          <p:nvPr>
            <p:ph type="title"/>
          </p:nvPr>
        </p:nvSpPr>
        <p:spPr>
          <a:xfrm flipH="1">
            <a:off x="5067425" y="1021300"/>
            <a:ext cx="335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52" name="Google Shape;352;p31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400000" flipH="1">
            <a:off x="172374" y="-6553750"/>
            <a:ext cx="8140852" cy="818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1"/>
          <p:cNvPicPr preferRelativeResize="0"/>
          <p:nvPr/>
        </p:nvPicPr>
        <p:blipFill rotWithShape="1">
          <a:blip r:embed="rId3"/>
          <a:srcRect l="24986" t="19560" r="27255" b="27830"/>
          <a:stretch>
            <a:fillRect/>
          </a:stretch>
        </p:blipFill>
        <p:spPr>
          <a:xfrm flipH="1">
            <a:off x="4591048" y="-226133"/>
            <a:ext cx="1104899" cy="1142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400000" flipH="1">
            <a:off x="6840311" y="-681272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54687" y="2072828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24587" y="-171089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8" name="Google Shape;358;p3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741300" y="-1397884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043587" y="2091878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60" name="Google Shape;360;p32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-8100029">
            <a:off x="8330426" y="2783225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2"/>
          <p:cNvPicPr preferRelativeResize="0"/>
          <p:nvPr/>
        </p:nvPicPr>
        <p:blipFill rotWithShape="1">
          <a:blip r:embed="rId8"/>
          <a:srcRect l="24986" t="19560" r="27255" b="27830"/>
          <a:stretch>
            <a:fillRect/>
          </a:stretch>
        </p:blipFill>
        <p:spPr>
          <a:xfrm rot="-5399989">
            <a:off x="7606576" y="3750067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2"/>
          <p:cNvPicPr preferRelativeResize="0"/>
          <p:nvPr/>
        </p:nvPicPr>
        <p:blipFill rotWithShape="1">
          <a:blip r:embed="rId8"/>
          <a:srcRect l="24986" t="19560" r="27255" b="27830"/>
          <a:stretch>
            <a:fillRect/>
          </a:stretch>
        </p:blipFill>
        <p:spPr>
          <a:xfrm rot="5400000">
            <a:off x="8124577" y="-403372"/>
            <a:ext cx="1316376" cy="136177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2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4" name="Google Shape;364;p32"/>
          <p:cNvSpPr txBox="1"/>
          <p:nvPr>
            <p:ph type="body" idx="1"/>
          </p:nvPr>
        </p:nvSpPr>
        <p:spPr>
          <a:xfrm>
            <a:off x="713225" y="941525"/>
            <a:ext cx="6562200" cy="3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⬥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SECTION_TITLE_AND_DESCRIPTION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2700006" scaled="0"/>
        </a:gradFill>
        <a:effectLst/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41373" y="2201013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932199" y="1716612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756823" y="1526121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725849" y="-1857562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0" name="Google Shape;370;p3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044943" y="-1544550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/>
          <p:cNvPicPr preferRelativeResize="0"/>
          <p:nvPr/>
        </p:nvPicPr>
        <p:blipFill rotWithShape="1">
          <a:blip r:embed="rId6"/>
          <a:srcRect l="24986" t="19560" r="27255" b="27830"/>
          <a:stretch>
            <a:fillRect/>
          </a:stretch>
        </p:blipFill>
        <p:spPr>
          <a:xfrm rot="5400000">
            <a:off x="7124151" y="-228037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049024" y="-53128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3" name="Google Shape;373;p33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2699971">
            <a:off x="50013" y="3782368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3"/>
          <p:cNvPicPr preferRelativeResize="0"/>
          <p:nvPr/>
        </p:nvPicPr>
        <p:blipFill rotWithShape="1">
          <a:blip r:embed="rId6"/>
          <a:srcRect l="24986" t="19560" r="27255" b="27830"/>
          <a:stretch>
            <a:fillRect/>
          </a:stretch>
        </p:blipFill>
        <p:spPr>
          <a:xfrm rot="5400000" flipH="1">
            <a:off x="5977508" y="3628760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3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8100000">
            <a:off x="258068" y="262696"/>
            <a:ext cx="874507" cy="9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3"/>
          <p:cNvSpPr txBox="1"/>
          <p:nvPr>
            <p:ph type="title"/>
          </p:nvPr>
        </p:nvSpPr>
        <p:spPr>
          <a:xfrm>
            <a:off x="1104700" y="1504500"/>
            <a:ext cx="5060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7" name="Google Shape;377;p33"/>
          <p:cNvSpPr txBox="1"/>
          <p:nvPr>
            <p:ph type="subTitle" idx="1"/>
          </p:nvPr>
        </p:nvSpPr>
        <p:spPr>
          <a:xfrm>
            <a:off x="1104600" y="2346300"/>
            <a:ext cx="5060700" cy="12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ONE_COLUMN_TEXT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4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339912" y="-2082413"/>
            <a:ext cx="4232100" cy="42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4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2257648" y="1270662"/>
            <a:ext cx="6230799" cy="623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235627" y="502016"/>
            <a:ext cx="4232101" cy="425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4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 flipH="1">
            <a:off x="6849798" y="-3610391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4"/>
          <p:cNvPicPr preferRelativeResize="0"/>
          <p:nvPr/>
        </p:nvPicPr>
        <p:blipFill rotWithShape="1">
          <a:blip r:embed="rId5"/>
          <a:srcRect l="24986" t="19560" r="27255" b="27830"/>
          <a:stretch>
            <a:fillRect/>
          </a:stretch>
        </p:blipFill>
        <p:spPr>
          <a:xfrm rot="-5400000" flipH="1">
            <a:off x="864353" y="945592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4"/>
          <p:cNvPicPr preferRelativeResize="0"/>
          <p:nvPr/>
        </p:nvPicPr>
        <p:blipFill rotWithShape="1">
          <a:blip r:embed="rId5"/>
          <a:srcRect l="24986" t="19560" r="27255" b="27830"/>
          <a:stretch>
            <a:fillRect/>
          </a:stretch>
        </p:blipFill>
        <p:spPr>
          <a:xfrm flipH="1">
            <a:off x="2160428" y="3611892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4"/>
          <p:cNvPicPr preferRelativeResize="0"/>
          <p:nvPr/>
        </p:nvPicPr>
        <p:blipFill rotWithShape="1">
          <a:blip r:embed="rId6"/>
          <a:srcRect t="21862"/>
          <a:stretch>
            <a:fillRect/>
          </a:stretch>
        </p:blipFill>
        <p:spPr>
          <a:xfrm rot="5042225">
            <a:off x="8422212" y="2438890"/>
            <a:ext cx="874526" cy="70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4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 flipH="1">
            <a:off x="6849798" y="4029809"/>
            <a:ext cx="46186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4"/>
          <p:cNvSpPr txBox="1"/>
          <p:nvPr>
            <p:ph type="body" idx="1"/>
          </p:nvPr>
        </p:nvSpPr>
        <p:spPr>
          <a:xfrm>
            <a:off x="4333950" y="1852350"/>
            <a:ext cx="4129200" cy="26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rker Grotesque Medium"/>
              <a:buChar char="⬥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/>
        </p:txBody>
      </p:sp>
      <p:sp>
        <p:nvSpPr>
          <p:cNvPr id="388" name="Google Shape;388;p34"/>
          <p:cNvSpPr txBox="1"/>
          <p:nvPr>
            <p:ph type="title"/>
          </p:nvPr>
        </p:nvSpPr>
        <p:spPr>
          <a:xfrm>
            <a:off x="4333950" y="645725"/>
            <a:ext cx="41292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3_2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18900044" scaled="0"/>
        </a:gradFill>
        <a:effectLst/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>
            <a:off x="4899400" y="151499"/>
            <a:ext cx="4512124" cy="502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 flipH="1">
            <a:off x="7357205" y="1080950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8100029" flipH="1">
            <a:off x="8158043" y="211472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5400000" flipH="1">
            <a:off x="-3031098" y="-209819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4" name="Google Shape;394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-2423604" y="3401575"/>
            <a:ext cx="514601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-5400000" flipH="1">
            <a:off x="642953" y="3560297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 flipH="1">
            <a:off x="-256683" y="-5616400"/>
            <a:ext cx="7219948" cy="721994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5"/>
          <p:cNvSpPr txBox="1"/>
          <p:nvPr>
            <p:ph type="title"/>
          </p:nvPr>
        </p:nvSpPr>
        <p:spPr>
          <a:xfrm>
            <a:off x="641099" y="1828750"/>
            <a:ext cx="36465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35"/>
          <p:cNvSpPr txBox="1"/>
          <p:nvPr>
            <p:ph type="subTitle" idx="1"/>
          </p:nvPr>
        </p:nvSpPr>
        <p:spPr>
          <a:xfrm>
            <a:off x="641300" y="2457950"/>
            <a:ext cx="3646500" cy="10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/>
        </p:txBody>
      </p:sp>
      <p:pic>
        <p:nvPicPr>
          <p:cNvPr id="399" name="Google Shape;399;p35"/>
          <p:cNvPicPr preferRelativeResize="0"/>
          <p:nvPr/>
        </p:nvPicPr>
        <p:blipFill rotWithShape="1">
          <a:blip r:embed="rId8"/>
          <a:srcRect l="24986" t="19560" r="27255" b="27830"/>
          <a:stretch>
            <a:fillRect/>
          </a:stretch>
        </p:blipFill>
        <p:spPr>
          <a:xfrm rot="-5400000" flipH="1">
            <a:off x="2929528" y="3917817"/>
            <a:ext cx="1104899" cy="1142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3_2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18900044" scaled="0"/>
        </a:gradFill>
        <a:effectLst/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6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>
            <a:off x="7375509" y="-2325391"/>
            <a:ext cx="4811341" cy="481134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2" name="Google Shape;402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2837908" y="-5616401"/>
            <a:ext cx="6753695" cy="675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433344" y="3924325"/>
            <a:ext cx="514601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994126" y="4083047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6"/>
          <p:cNvPicPr preferRelativeResize="0"/>
          <p:nvPr/>
        </p:nvPicPr>
        <p:blipFill rotWithShape="1">
          <a:blip r:embed="rId6"/>
          <a:srcRect l="24986" t="19560" r="27255" b="27830"/>
          <a:stretch>
            <a:fillRect/>
          </a:stretch>
        </p:blipFill>
        <p:spPr>
          <a:xfrm rot="-5400000" flipH="1">
            <a:off x="5504453" y="3905267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-5421399" y="1661800"/>
            <a:ext cx="6639099" cy="663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6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5400000">
            <a:off x="1080475" y="648610"/>
            <a:ext cx="3619350" cy="403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6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8100029">
            <a:off x="347114" y="445747"/>
            <a:ext cx="1045223" cy="1079333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6"/>
          <p:cNvSpPr txBox="1"/>
          <p:nvPr>
            <p:ph type="title"/>
          </p:nvPr>
        </p:nvSpPr>
        <p:spPr>
          <a:xfrm>
            <a:off x="4601399" y="1736550"/>
            <a:ext cx="36465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0" name="Google Shape;410;p36"/>
          <p:cNvSpPr txBox="1"/>
          <p:nvPr>
            <p:ph type="subTitle" idx="1"/>
          </p:nvPr>
        </p:nvSpPr>
        <p:spPr>
          <a:xfrm>
            <a:off x="4601597" y="2485950"/>
            <a:ext cx="36465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9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18900732" scaled="0"/>
        </a:gradFill>
        <a:effectLst/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7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341773" y="29037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-1971573" y="3086100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7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x="-2196151" y="28765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5" name="Google Shape;415;p37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8100029" flipH="1">
            <a:off x="452913" y="3796372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7"/>
          <p:cNvPicPr preferRelativeResize="0"/>
          <p:nvPr/>
        </p:nvPicPr>
        <p:blipFill rotWithShape="1">
          <a:blip r:embed="rId6"/>
          <a:srcRect l="24986" t="19560" r="27255" b="27830"/>
          <a:stretch>
            <a:fillRect/>
          </a:stretch>
        </p:blipFill>
        <p:spPr>
          <a:xfrm rot="5400000" flipH="1">
            <a:off x="939958" y="4179097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7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2700000" flipH="1">
            <a:off x="481968" y="282537"/>
            <a:ext cx="874507" cy="9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7"/>
          <p:cNvSpPr txBox="1"/>
          <p:nvPr>
            <p:ph type="subTitle" idx="1"/>
          </p:nvPr>
        </p:nvSpPr>
        <p:spPr>
          <a:xfrm>
            <a:off x="636000" y="2025600"/>
            <a:ext cx="29943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19" name="Google Shape;419;p37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SECTION_TITLE_AND_DESCRIPTION_1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2700006" scaled="0"/>
        </a:gradFill>
        <a:effectLst/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8"/>
          <p:cNvSpPr txBox="1"/>
          <p:nvPr>
            <p:ph type="title"/>
          </p:nvPr>
        </p:nvSpPr>
        <p:spPr>
          <a:xfrm>
            <a:off x="1815384" y="1504500"/>
            <a:ext cx="551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2" name="Google Shape;422;p38"/>
          <p:cNvSpPr txBox="1"/>
          <p:nvPr>
            <p:ph type="subTitle" idx="1"/>
          </p:nvPr>
        </p:nvSpPr>
        <p:spPr>
          <a:xfrm>
            <a:off x="1815275" y="2346300"/>
            <a:ext cx="5513400" cy="12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23" name="Google Shape;423;p38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821140" y="3069188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-3813311" y="2584787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8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x="-3561488" y="2394296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x="-3530514" y="-98938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7" name="Google Shape;427;p38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-3224783" y="-676375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-3853689" y="336888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9" name="Google Shape;429;p3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346686" y="3069188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737512" y="2584787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562136" y="2394296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531162" y="-98938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3" name="Google Shape;433;p3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850255" y="-676375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54337" y="336888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5" name="Google Shape;435;p38"/>
          <p:cNvPicPr preferRelativeResize="0"/>
          <p:nvPr/>
        </p:nvPicPr>
        <p:blipFill rotWithShape="1">
          <a:blip r:embed="rId6"/>
          <a:srcRect l="24986" t="19560" r="27255" b="27830"/>
          <a:stretch>
            <a:fillRect/>
          </a:stretch>
        </p:blipFill>
        <p:spPr>
          <a:xfrm rot="5400000">
            <a:off x="7634488" y="903150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8"/>
          <p:cNvPicPr preferRelativeResize="0"/>
          <p:nvPr/>
        </p:nvPicPr>
        <p:blipFill rotWithShape="1">
          <a:blip r:embed="rId6"/>
          <a:srcRect l="24986" t="19560" r="27255" b="27830"/>
          <a:stretch>
            <a:fillRect/>
          </a:stretch>
        </p:blipFill>
        <p:spPr>
          <a:xfrm rot="5400000" flipH="1">
            <a:off x="6750946" y="3876810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8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8100000">
            <a:off x="3729480" y="240521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8"/>
          <p:cNvPicPr preferRelativeResize="0"/>
          <p:nvPr/>
        </p:nvPicPr>
        <p:blipFill rotWithShape="1">
          <a:blip r:embed="rId6"/>
          <a:srcRect l="24986" t="19560" r="27255" b="27830"/>
          <a:stretch>
            <a:fillRect/>
          </a:stretch>
        </p:blipFill>
        <p:spPr>
          <a:xfrm rot="5400000" flipH="1">
            <a:off x="1395346" y="3876810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8"/>
          <p:cNvPicPr preferRelativeResize="0"/>
          <p:nvPr/>
        </p:nvPicPr>
        <p:blipFill rotWithShape="1">
          <a:blip r:embed="rId6"/>
          <a:srcRect l="24986" t="19560" r="27255" b="27830"/>
          <a:stretch>
            <a:fillRect/>
          </a:stretch>
        </p:blipFill>
        <p:spPr>
          <a:xfrm rot="5400000">
            <a:off x="356963" y="903150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8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8100000">
            <a:off x="3729480" y="4174971"/>
            <a:ext cx="874507" cy="9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wo columns 1">
  <p:cSld name="CUSTOM_8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18900732" scaled="0"/>
        </a:gradFill>
        <a:effectLst/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-5924539" y="-1504473"/>
            <a:ext cx="8762977" cy="876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100029">
            <a:off x="-127845" y="3516134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9218924">
            <a:off x="7898380" y="228423"/>
            <a:ext cx="1045223" cy="1079332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9"/>
          <p:cNvSpPr txBox="1"/>
          <p:nvPr>
            <p:ph type="title"/>
          </p:nvPr>
        </p:nvSpPr>
        <p:spPr>
          <a:xfrm>
            <a:off x="6152225" y="1285188"/>
            <a:ext cx="2268900" cy="8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6" name="Google Shape;446;p39"/>
          <p:cNvSpPr txBox="1"/>
          <p:nvPr>
            <p:ph type="subTitle" idx="1"/>
          </p:nvPr>
        </p:nvSpPr>
        <p:spPr>
          <a:xfrm>
            <a:off x="6152300" y="2109863"/>
            <a:ext cx="226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39"/>
          <p:cNvSpPr txBox="1"/>
          <p:nvPr>
            <p:ph type="title" idx="2"/>
          </p:nvPr>
        </p:nvSpPr>
        <p:spPr>
          <a:xfrm>
            <a:off x="6152225" y="3113913"/>
            <a:ext cx="2268900" cy="8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8" name="Google Shape;448;p39"/>
          <p:cNvSpPr txBox="1"/>
          <p:nvPr>
            <p:ph type="subTitle" idx="3"/>
          </p:nvPr>
        </p:nvSpPr>
        <p:spPr>
          <a:xfrm>
            <a:off x="6152300" y="3938663"/>
            <a:ext cx="226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39"/>
          <p:cNvSpPr txBox="1"/>
          <p:nvPr>
            <p:ph type="title" idx="4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wo columns 2">
  <p:cSld name="CUSTOM_8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18900732" scaled="0"/>
        </a:gradFill>
        <a:effectLst/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0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1601864" y="-328312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0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6445861" y="306412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5755150" y="-32831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4" name="Google Shape;454;p40"/>
          <p:cNvPicPr preferRelativeResize="0"/>
          <p:nvPr/>
        </p:nvPicPr>
        <p:blipFill rotWithShape="1">
          <a:blip r:embed="rId4"/>
          <a:srcRect l="24986" t="19560" r="27255" b="27830"/>
          <a:stretch>
            <a:fillRect/>
          </a:stretch>
        </p:blipFill>
        <p:spPr>
          <a:xfrm rot="-5400000">
            <a:off x="7763199" y="739098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0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2699971">
            <a:off x="8104338" y="3848921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-1708200" y="344960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7" name="Google Shape;457;p40"/>
          <p:cNvPicPr preferRelativeResize="0"/>
          <p:nvPr/>
        </p:nvPicPr>
        <p:blipFill rotWithShape="1">
          <a:blip r:embed="rId4"/>
          <a:srcRect l="24986" t="19560" r="27255" b="27830"/>
          <a:stretch>
            <a:fillRect/>
          </a:stretch>
        </p:blipFill>
        <p:spPr>
          <a:xfrm rot="-5400000">
            <a:off x="95974" y="3501473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0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2700057">
            <a:off x="340939" y="-111853"/>
            <a:ext cx="1045222" cy="1079334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0"/>
          <p:cNvSpPr txBox="1"/>
          <p:nvPr>
            <p:ph type="title"/>
          </p:nvPr>
        </p:nvSpPr>
        <p:spPr>
          <a:xfrm>
            <a:off x="2420010" y="1355950"/>
            <a:ext cx="255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0" name="Google Shape;460;p40"/>
          <p:cNvSpPr txBox="1"/>
          <p:nvPr>
            <p:ph type="subTitle" idx="1"/>
          </p:nvPr>
        </p:nvSpPr>
        <p:spPr>
          <a:xfrm>
            <a:off x="2420010" y="1743625"/>
            <a:ext cx="2557500" cy="8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40"/>
          <p:cNvSpPr txBox="1"/>
          <p:nvPr>
            <p:ph type="title" idx="2"/>
          </p:nvPr>
        </p:nvSpPr>
        <p:spPr>
          <a:xfrm>
            <a:off x="4156835" y="3064750"/>
            <a:ext cx="255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2" name="Google Shape;462;p40"/>
          <p:cNvSpPr txBox="1"/>
          <p:nvPr>
            <p:ph type="subTitle" idx="3"/>
          </p:nvPr>
        </p:nvSpPr>
        <p:spPr>
          <a:xfrm>
            <a:off x="4156835" y="3452400"/>
            <a:ext cx="2557500" cy="8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40"/>
          <p:cNvSpPr txBox="1"/>
          <p:nvPr>
            <p:ph type="title" idx="4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7594324" y="-2052737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7675700" y="-977413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>
            <a:off x="7969755" y="-468907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5"/>
          <a:srcRect l="24986" t="19560" r="27255" b="27830"/>
          <a:stretch>
            <a:fillRect/>
          </a:stretch>
        </p:blipFill>
        <p:spPr>
          <a:xfrm rot="-5400000">
            <a:off x="7953574" y="581073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0800000">
            <a:off x="-3334438" y="-112687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" name="Google Shape;44;p5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2699971">
            <a:off x="112801" y="2032084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 rotWithShape="1">
          <a:blip r:embed="rId5"/>
          <a:srcRect l="24986" t="19560" r="27255" b="27830"/>
          <a:stretch>
            <a:fillRect/>
          </a:stretch>
        </p:blipFill>
        <p:spPr>
          <a:xfrm rot="5400000">
            <a:off x="30271" y="1342483"/>
            <a:ext cx="1104899" cy="114299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>
            <p:ph type="title"/>
          </p:nvPr>
        </p:nvSpPr>
        <p:spPr>
          <a:xfrm>
            <a:off x="1448650" y="368841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type="title" idx="2"/>
          </p:nvPr>
        </p:nvSpPr>
        <p:spPr>
          <a:xfrm>
            <a:off x="5189925" y="368841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type="subTitle" idx="1"/>
          </p:nvPr>
        </p:nvSpPr>
        <p:spPr>
          <a:xfrm>
            <a:off x="5189925" y="3472025"/>
            <a:ext cx="25056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" name="Google Shape;49;p5"/>
          <p:cNvSpPr txBox="1"/>
          <p:nvPr>
            <p:ph type="subTitle" idx="3"/>
          </p:nvPr>
        </p:nvSpPr>
        <p:spPr>
          <a:xfrm>
            <a:off x="1448650" y="3472025"/>
            <a:ext cx="25056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50" name="Google Shape;50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400000" flipH="1">
            <a:off x="1897624" y="370120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-2699971" flipH="1">
            <a:off x="7924076" y="2528184"/>
            <a:ext cx="1045223" cy="1079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wo columns 3">
  <p:cSld name="CUSTOM_8_1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18900732" scaled="0"/>
        </a:gradFill>
        <a:effectLst/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41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>
            <a:off x="6392642" y="-1848308"/>
            <a:ext cx="4420050" cy="442006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66" name="Google Shape;466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-2869701" y="1832113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1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>
            <a:off x="-1668719" y="-1848308"/>
            <a:ext cx="4420050" cy="442006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68" name="Google Shape;468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7872711" y="177020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1"/>
          <p:cNvPicPr preferRelativeResize="0"/>
          <p:nvPr/>
        </p:nvPicPr>
        <p:blipFill rotWithShape="1">
          <a:blip r:embed="rId4"/>
          <a:srcRect t="39533"/>
          <a:stretch>
            <a:fillRect/>
          </a:stretch>
        </p:blipFill>
        <p:spPr>
          <a:xfrm rot="10799942">
            <a:off x="4288201" y="4477454"/>
            <a:ext cx="1045224" cy="65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1"/>
          <p:cNvPicPr preferRelativeResize="0"/>
          <p:nvPr/>
        </p:nvPicPr>
        <p:blipFill rotWithShape="1">
          <a:blip r:embed="rId5"/>
          <a:srcRect l="24986" t="19560" r="27255" b="27830"/>
          <a:stretch>
            <a:fillRect/>
          </a:stretch>
        </p:blipFill>
        <p:spPr>
          <a:xfrm rot="-5400000">
            <a:off x="7895436" y="3400461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1"/>
          <p:cNvPicPr preferRelativeResize="0"/>
          <p:nvPr/>
        </p:nvPicPr>
        <p:blipFill rotWithShape="1">
          <a:blip r:embed="rId5"/>
          <a:srcRect l="24986" t="19560" r="27255" b="27830"/>
          <a:stretch>
            <a:fillRect/>
          </a:stretch>
        </p:blipFill>
        <p:spPr>
          <a:xfrm rot="-5400000">
            <a:off x="-116864" y="3218536"/>
            <a:ext cx="1316376" cy="1361777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1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3" name="Google Shape;473;p41"/>
          <p:cNvSpPr txBox="1"/>
          <p:nvPr>
            <p:ph type="title" idx="2"/>
          </p:nvPr>
        </p:nvSpPr>
        <p:spPr>
          <a:xfrm>
            <a:off x="1433350" y="3423150"/>
            <a:ext cx="32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4" name="Google Shape;474;p41"/>
          <p:cNvSpPr txBox="1"/>
          <p:nvPr>
            <p:ph type="subTitle" idx="1"/>
          </p:nvPr>
        </p:nvSpPr>
        <p:spPr>
          <a:xfrm>
            <a:off x="1433350" y="3889875"/>
            <a:ext cx="32118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5" name="Google Shape;475;p41"/>
          <p:cNvSpPr txBox="1"/>
          <p:nvPr>
            <p:ph type="title" idx="3"/>
          </p:nvPr>
        </p:nvSpPr>
        <p:spPr>
          <a:xfrm>
            <a:off x="4791875" y="3423150"/>
            <a:ext cx="32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6" name="Google Shape;476;p41"/>
          <p:cNvSpPr txBox="1"/>
          <p:nvPr>
            <p:ph type="subTitle" idx="4"/>
          </p:nvPr>
        </p:nvSpPr>
        <p:spPr>
          <a:xfrm>
            <a:off x="4791876" y="3889875"/>
            <a:ext cx="32118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wo columns 4">
  <p:cSld name="CUSTOM_8_2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18900732" scaled="0"/>
        </a:gradFill>
        <a:effectLst/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4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>
            <a:off x="5736687" y="-5056287"/>
            <a:ext cx="5969175" cy="59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2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-2300467" y="428637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2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>
            <a:off x="-61796" y="-1293191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2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8099995" flipH="1">
            <a:off x="3660331" y="4120020"/>
            <a:ext cx="874505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2"/>
          <p:cNvPicPr preferRelativeResize="0"/>
          <p:nvPr/>
        </p:nvPicPr>
        <p:blipFill rotWithShape="1">
          <a:blip r:embed="rId6"/>
          <a:srcRect l="24986" t="19560" r="27255" b="27830"/>
          <a:stretch>
            <a:fillRect/>
          </a:stretch>
        </p:blipFill>
        <p:spPr>
          <a:xfrm flipH="1">
            <a:off x="3621123" y="228542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>
            <a:off x="5804337" y="3729713"/>
            <a:ext cx="5969175" cy="59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2"/>
          <p:cNvPicPr preferRelativeResize="0"/>
          <p:nvPr/>
        </p:nvPicPr>
        <p:blipFill rotWithShape="1">
          <a:blip r:embed="rId6"/>
          <a:srcRect l="24986" t="19560" r="27255" b="27830"/>
          <a:stretch>
            <a:fillRect/>
          </a:stretch>
        </p:blipFill>
        <p:spPr>
          <a:xfrm flipH="1">
            <a:off x="7578623" y="4174767"/>
            <a:ext cx="1104899" cy="1142996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2"/>
          <p:cNvSpPr txBox="1"/>
          <p:nvPr>
            <p:ph type="title"/>
          </p:nvPr>
        </p:nvSpPr>
        <p:spPr>
          <a:xfrm>
            <a:off x="5114925" y="964688"/>
            <a:ext cx="31833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6" name="Google Shape;486;p42"/>
          <p:cNvSpPr txBox="1"/>
          <p:nvPr>
            <p:ph type="subTitle" idx="1"/>
          </p:nvPr>
        </p:nvSpPr>
        <p:spPr>
          <a:xfrm>
            <a:off x="5115048" y="1657388"/>
            <a:ext cx="31833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42"/>
          <p:cNvSpPr txBox="1"/>
          <p:nvPr>
            <p:ph type="title" idx="2"/>
          </p:nvPr>
        </p:nvSpPr>
        <p:spPr>
          <a:xfrm>
            <a:off x="5114925" y="2793413"/>
            <a:ext cx="31833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8" name="Google Shape;488;p42"/>
          <p:cNvSpPr txBox="1"/>
          <p:nvPr>
            <p:ph type="subTitle" idx="3"/>
          </p:nvPr>
        </p:nvSpPr>
        <p:spPr>
          <a:xfrm>
            <a:off x="5114925" y="3486113"/>
            <a:ext cx="31833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400000">
            <a:off x="5923862" y="-30998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91" name="Google Shape;491;p43"/>
          <p:cNvPicPr preferRelativeResize="0"/>
          <p:nvPr/>
        </p:nvPicPr>
        <p:blipFill rotWithShape="1">
          <a:blip r:embed="rId3"/>
          <a:srcRect l="18692"/>
          <a:stretch>
            <a:fillRect/>
          </a:stretch>
        </p:blipFill>
        <p:spPr>
          <a:xfrm rot="8100005">
            <a:off x="7647845" y="-17742"/>
            <a:ext cx="849864" cy="107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3"/>
          <p:cNvPicPr preferRelativeResize="0"/>
          <p:nvPr/>
        </p:nvPicPr>
        <p:blipFill rotWithShape="1">
          <a:blip r:embed="rId4"/>
          <a:srcRect l="24986" t="19560" r="27255" b="27830"/>
          <a:stretch>
            <a:fillRect/>
          </a:stretch>
        </p:blipFill>
        <p:spPr>
          <a:xfrm rot="10800000">
            <a:off x="7474057" y="245835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142130">
            <a:off x="62484" y="4133534"/>
            <a:ext cx="874507" cy="9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3"/>
          <p:cNvSpPr txBox="1"/>
          <p:nvPr>
            <p:ph type="title"/>
          </p:nvPr>
        </p:nvSpPr>
        <p:spPr>
          <a:xfrm>
            <a:off x="937700" y="30903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5" name="Google Shape;495;p43"/>
          <p:cNvSpPr txBox="1"/>
          <p:nvPr>
            <p:ph type="subTitle" idx="1"/>
          </p:nvPr>
        </p:nvSpPr>
        <p:spPr>
          <a:xfrm>
            <a:off x="937700" y="36369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96" name="Google Shape;496;p43"/>
          <p:cNvSpPr txBox="1"/>
          <p:nvPr>
            <p:ph type="title" idx="2"/>
          </p:nvPr>
        </p:nvSpPr>
        <p:spPr>
          <a:xfrm>
            <a:off x="3484419" y="30903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7" name="Google Shape;497;p43"/>
          <p:cNvSpPr txBox="1"/>
          <p:nvPr>
            <p:ph type="subTitle" idx="3"/>
          </p:nvPr>
        </p:nvSpPr>
        <p:spPr>
          <a:xfrm>
            <a:off x="3484421" y="36369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98" name="Google Shape;498;p43"/>
          <p:cNvSpPr txBox="1"/>
          <p:nvPr>
            <p:ph type="title" idx="4"/>
          </p:nvPr>
        </p:nvSpPr>
        <p:spPr>
          <a:xfrm>
            <a:off x="6031147" y="30903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9" name="Google Shape;499;p43"/>
          <p:cNvSpPr txBox="1"/>
          <p:nvPr>
            <p:ph type="subTitle" idx="5"/>
          </p:nvPr>
        </p:nvSpPr>
        <p:spPr>
          <a:xfrm>
            <a:off x="6031147" y="36369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0" name="Google Shape;500;p43"/>
          <p:cNvSpPr txBox="1"/>
          <p:nvPr>
            <p:ph type="title" idx="6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4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459572" y="3278463"/>
            <a:ext cx="4649482" cy="464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>
            <a:off x="213039" y="1293086"/>
            <a:ext cx="5090099" cy="566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459572" y="-2566012"/>
            <a:ext cx="4649482" cy="464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4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x="-4997088" y="-1622862"/>
            <a:ext cx="5969175" cy="59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4"/>
          <p:cNvPicPr preferRelativeResize="0"/>
          <p:nvPr/>
        </p:nvPicPr>
        <p:blipFill rotWithShape="1">
          <a:blip r:embed="rId5"/>
          <a:srcRect l="23890"/>
          <a:stretch>
            <a:fillRect/>
          </a:stretch>
        </p:blipFill>
        <p:spPr>
          <a:xfrm rot="5399939">
            <a:off x="6705100" y="-186990"/>
            <a:ext cx="795526" cy="1079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4"/>
          <p:cNvPicPr preferRelativeResize="0"/>
          <p:nvPr/>
        </p:nvPicPr>
        <p:blipFill rotWithShape="1">
          <a:blip r:embed="rId5"/>
          <a:srcRect r="20578" b="26057"/>
          <a:stretch>
            <a:fillRect/>
          </a:stretch>
        </p:blipFill>
        <p:spPr>
          <a:xfrm rot="-142129">
            <a:off x="8534153" y="4568368"/>
            <a:ext cx="694520" cy="66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4"/>
          <p:cNvPicPr preferRelativeResize="0"/>
          <p:nvPr/>
        </p:nvPicPr>
        <p:blipFill rotWithShape="1">
          <a:blip r:embed="rId6"/>
          <a:srcRect l="24986" t="19560" r="27255" b="27830"/>
          <a:stretch>
            <a:fillRect/>
          </a:stretch>
        </p:blipFill>
        <p:spPr>
          <a:xfrm rot="-5400000" flipH="1">
            <a:off x="3448041" y="2277542"/>
            <a:ext cx="1104899" cy="1142996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4"/>
          <p:cNvSpPr txBox="1"/>
          <p:nvPr>
            <p:ph type="title"/>
          </p:nvPr>
        </p:nvSpPr>
        <p:spPr>
          <a:xfrm>
            <a:off x="6020150" y="1099325"/>
            <a:ext cx="2165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0" name="Google Shape;510;p44"/>
          <p:cNvSpPr txBox="1"/>
          <p:nvPr>
            <p:ph type="subTitle" idx="1"/>
          </p:nvPr>
        </p:nvSpPr>
        <p:spPr>
          <a:xfrm>
            <a:off x="6020150" y="1566974"/>
            <a:ext cx="21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1" name="Google Shape;511;p44"/>
          <p:cNvSpPr txBox="1"/>
          <p:nvPr>
            <p:ph type="title" idx="2"/>
          </p:nvPr>
        </p:nvSpPr>
        <p:spPr>
          <a:xfrm>
            <a:off x="6020150" y="2296605"/>
            <a:ext cx="2165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2" name="Google Shape;512;p44"/>
          <p:cNvSpPr txBox="1"/>
          <p:nvPr>
            <p:ph type="subTitle" idx="3"/>
          </p:nvPr>
        </p:nvSpPr>
        <p:spPr>
          <a:xfrm>
            <a:off x="6020150" y="2764249"/>
            <a:ext cx="21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3" name="Google Shape;513;p44"/>
          <p:cNvSpPr txBox="1"/>
          <p:nvPr>
            <p:ph type="title" idx="4"/>
          </p:nvPr>
        </p:nvSpPr>
        <p:spPr>
          <a:xfrm>
            <a:off x="6020150" y="3493873"/>
            <a:ext cx="2165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4" name="Google Shape;514;p44"/>
          <p:cNvSpPr txBox="1"/>
          <p:nvPr>
            <p:ph type="subTitle" idx="5"/>
          </p:nvPr>
        </p:nvSpPr>
        <p:spPr>
          <a:xfrm>
            <a:off x="6020150" y="3961525"/>
            <a:ext cx="21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5" name="Google Shape;515;p44"/>
          <p:cNvSpPr txBox="1"/>
          <p:nvPr>
            <p:ph type="title" idx="6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45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8595716" flipH="1">
            <a:off x="111443" y="3311650"/>
            <a:ext cx="531887" cy="54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5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8595716">
            <a:off x="8473433" y="3311650"/>
            <a:ext cx="531887" cy="54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 flipH="1">
            <a:off x="-2718014" y="225887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 flipH="1">
            <a:off x="7277111" y="-156762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 flipH="1">
            <a:off x="6286511" y="-1513998"/>
            <a:ext cx="8762977" cy="876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>
            <a:off x="-5924539" y="-1504473"/>
            <a:ext cx="8762977" cy="876299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5"/>
          <p:cNvSpPr txBox="1"/>
          <p:nvPr>
            <p:ph type="title"/>
          </p:nvPr>
        </p:nvSpPr>
        <p:spPr>
          <a:xfrm>
            <a:off x="2501046" y="157062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4" name="Google Shape;524;p45"/>
          <p:cNvSpPr txBox="1"/>
          <p:nvPr>
            <p:ph type="subTitle" idx="1"/>
          </p:nvPr>
        </p:nvSpPr>
        <p:spPr>
          <a:xfrm>
            <a:off x="2501046" y="20809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5" name="Google Shape;525;p45"/>
          <p:cNvSpPr txBox="1"/>
          <p:nvPr>
            <p:ph type="title" idx="2"/>
          </p:nvPr>
        </p:nvSpPr>
        <p:spPr>
          <a:xfrm>
            <a:off x="4664754" y="157062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6" name="Google Shape;526;p45"/>
          <p:cNvSpPr txBox="1"/>
          <p:nvPr>
            <p:ph type="subTitle" idx="3"/>
          </p:nvPr>
        </p:nvSpPr>
        <p:spPr>
          <a:xfrm>
            <a:off x="4664750" y="20809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7" name="Google Shape;527;p45"/>
          <p:cNvSpPr txBox="1"/>
          <p:nvPr>
            <p:ph type="title" idx="4"/>
          </p:nvPr>
        </p:nvSpPr>
        <p:spPr>
          <a:xfrm>
            <a:off x="2501046" y="300402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8" name="Google Shape;528;p45"/>
          <p:cNvSpPr txBox="1"/>
          <p:nvPr>
            <p:ph type="subTitle" idx="5"/>
          </p:nvPr>
        </p:nvSpPr>
        <p:spPr>
          <a:xfrm>
            <a:off x="2501046" y="35143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9" name="Google Shape;529;p45"/>
          <p:cNvSpPr txBox="1"/>
          <p:nvPr>
            <p:ph type="title" idx="6"/>
          </p:nvPr>
        </p:nvSpPr>
        <p:spPr>
          <a:xfrm>
            <a:off x="4664754" y="300402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0" name="Google Shape;530;p45"/>
          <p:cNvSpPr txBox="1"/>
          <p:nvPr>
            <p:ph type="subTitle" idx="7"/>
          </p:nvPr>
        </p:nvSpPr>
        <p:spPr>
          <a:xfrm>
            <a:off x="4664750" y="35143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1" name="Google Shape;531;p45"/>
          <p:cNvSpPr txBox="1"/>
          <p:nvPr>
            <p:ph type="title" idx="8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32" name="Google Shape;532;p45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8099995" flipH="1">
            <a:off x="6704606" y="323370"/>
            <a:ext cx="874505" cy="9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6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6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2636476" y="-307862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6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1251676" y="286387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6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7117699" y="-183370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6538563" y="-27506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38" name="Google Shape;538;p46"/>
          <p:cNvPicPr preferRelativeResize="0"/>
          <p:nvPr/>
        </p:nvPicPr>
        <p:blipFill rotWithShape="1">
          <a:blip r:embed="rId4"/>
          <a:srcRect l="24986" t="19560" r="27255" b="27830"/>
          <a:stretch>
            <a:fillRect/>
          </a:stretch>
        </p:blipFill>
        <p:spPr>
          <a:xfrm rot="-5400000">
            <a:off x="7262436" y="208461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-2685562" y="335850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40" name="Google Shape;540;p46"/>
          <p:cNvPicPr preferRelativeResize="0"/>
          <p:nvPr/>
        </p:nvPicPr>
        <p:blipFill rotWithShape="1">
          <a:blip r:embed="rId4"/>
          <a:srcRect l="24986" t="19560" r="27255" b="27830"/>
          <a:stretch>
            <a:fillRect/>
          </a:stretch>
        </p:blipFill>
        <p:spPr>
          <a:xfrm rot="-5400000">
            <a:off x="1316361" y="4061223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6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2700057">
            <a:off x="122389" y="-529028"/>
            <a:ext cx="1045222" cy="1079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6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7508611" y="286387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6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2700057">
            <a:off x="8101239" y="4037722"/>
            <a:ext cx="1045222" cy="107933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6"/>
          <p:cNvSpPr txBox="1"/>
          <p:nvPr>
            <p:ph type="title"/>
          </p:nvPr>
        </p:nvSpPr>
        <p:spPr>
          <a:xfrm>
            <a:off x="1090134" y="121712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5" name="Google Shape;545;p46"/>
          <p:cNvSpPr txBox="1"/>
          <p:nvPr>
            <p:ph type="subTitle" idx="1"/>
          </p:nvPr>
        </p:nvSpPr>
        <p:spPr>
          <a:xfrm>
            <a:off x="1090134" y="17274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6" name="Google Shape;546;p46"/>
          <p:cNvSpPr txBox="1"/>
          <p:nvPr>
            <p:ph type="title" idx="2"/>
          </p:nvPr>
        </p:nvSpPr>
        <p:spPr>
          <a:xfrm>
            <a:off x="6075666" y="19418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7" name="Google Shape;547;p46"/>
          <p:cNvSpPr txBox="1"/>
          <p:nvPr>
            <p:ph type="subTitle" idx="3"/>
          </p:nvPr>
        </p:nvSpPr>
        <p:spPr>
          <a:xfrm>
            <a:off x="6075662" y="2452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8" name="Google Shape;548;p46"/>
          <p:cNvSpPr txBox="1"/>
          <p:nvPr>
            <p:ph type="title" idx="4"/>
          </p:nvPr>
        </p:nvSpPr>
        <p:spPr>
          <a:xfrm>
            <a:off x="1090134" y="265052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9" name="Google Shape;549;p46"/>
          <p:cNvSpPr txBox="1"/>
          <p:nvPr>
            <p:ph type="subTitle" idx="5"/>
          </p:nvPr>
        </p:nvSpPr>
        <p:spPr>
          <a:xfrm>
            <a:off x="1090134" y="31608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0" name="Google Shape;550;p46"/>
          <p:cNvSpPr txBox="1"/>
          <p:nvPr>
            <p:ph type="title" idx="6"/>
          </p:nvPr>
        </p:nvSpPr>
        <p:spPr>
          <a:xfrm>
            <a:off x="6075666" y="3375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1" name="Google Shape;551;p46"/>
          <p:cNvSpPr txBox="1"/>
          <p:nvPr>
            <p:ph type="subTitle" idx="7"/>
          </p:nvPr>
        </p:nvSpPr>
        <p:spPr>
          <a:xfrm>
            <a:off x="6075662" y="38855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2" name="Google Shape;552;p46"/>
          <p:cNvSpPr txBox="1"/>
          <p:nvPr>
            <p:ph type="title" idx="8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6_1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4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>
            <a:off x="-3208962" y="2498362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55" name="Google Shape;555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2700057">
            <a:off x="7667201" y="115497"/>
            <a:ext cx="1045222" cy="1079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x="7150986" y="-305977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7"/>
          <p:cNvPicPr preferRelativeResize="0"/>
          <p:nvPr/>
        </p:nvPicPr>
        <p:blipFill rotWithShape="1">
          <a:blip r:embed="rId5"/>
          <a:srcRect l="24986" t="19560" r="27255" b="27830"/>
          <a:stretch>
            <a:fillRect/>
          </a:stretch>
        </p:blipFill>
        <p:spPr>
          <a:xfrm rot="-5400000">
            <a:off x="7396324" y="-100027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2700057">
            <a:off x="375476" y="115497"/>
            <a:ext cx="1045222" cy="1079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x="-2625589" y="-305977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7"/>
          <p:cNvPicPr preferRelativeResize="0"/>
          <p:nvPr/>
        </p:nvPicPr>
        <p:blipFill rotWithShape="1">
          <a:blip r:embed="rId5"/>
          <a:srcRect l="24986" t="19560" r="27255" b="27830"/>
          <a:stretch>
            <a:fillRect/>
          </a:stretch>
        </p:blipFill>
        <p:spPr>
          <a:xfrm rot="-5400000">
            <a:off x="68599" y="-100027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>
            <a:off x="7199788" y="2498362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2" name="Google Shape;562;p47"/>
          <p:cNvSpPr txBox="1"/>
          <p:nvPr>
            <p:ph type="title"/>
          </p:nvPr>
        </p:nvSpPr>
        <p:spPr>
          <a:xfrm>
            <a:off x="718050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3" name="Google Shape;563;p47"/>
          <p:cNvSpPr txBox="1"/>
          <p:nvPr>
            <p:ph type="title" idx="2"/>
          </p:nvPr>
        </p:nvSpPr>
        <p:spPr>
          <a:xfrm>
            <a:off x="1971350" y="1725225"/>
            <a:ext cx="2306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4" name="Google Shape;564;p47"/>
          <p:cNvSpPr txBox="1"/>
          <p:nvPr>
            <p:ph type="subTitle" idx="1"/>
          </p:nvPr>
        </p:nvSpPr>
        <p:spPr>
          <a:xfrm>
            <a:off x="1971350" y="2083725"/>
            <a:ext cx="230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5" name="Google Shape;565;p47"/>
          <p:cNvSpPr txBox="1"/>
          <p:nvPr>
            <p:ph type="title" idx="3"/>
          </p:nvPr>
        </p:nvSpPr>
        <p:spPr>
          <a:xfrm>
            <a:off x="5963125" y="1725225"/>
            <a:ext cx="2306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6" name="Google Shape;566;p47"/>
          <p:cNvSpPr txBox="1"/>
          <p:nvPr>
            <p:ph type="subTitle" idx="4"/>
          </p:nvPr>
        </p:nvSpPr>
        <p:spPr>
          <a:xfrm>
            <a:off x="5963125" y="2083725"/>
            <a:ext cx="230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7" name="Google Shape;567;p47"/>
          <p:cNvSpPr txBox="1"/>
          <p:nvPr>
            <p:ph type="title" idx="5"/>
          </p:nvPr>
        </p:nvSpPr>
        <p:spPr>
          <a:xfrm>
            <a:off x="1971350" y="3077350"/>
            <a:ext cx="2306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8" name="Google Shape;568;p47"/>
          <p:cNvSpPr txBox="1"/>
          <p:nvPr>
            <p:ph type="subTitle" idx="6"/>
          </p:nvPr>
        </p:nvSpPr>
        <p:spPr>
          <a:xfrm>
            <a:off x="1971350" y="3435850"/>
            <a:ext cx="230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9" name="Google Shape;569;p47"/>
          <p:cNvSpPr txBox="1"/>
          <p:nvPr>
            <p:ph type="title" idx="7"/>
          </p:nvPr>
        </p:nvSpPr>
        <p:spPr>
          <a:xfrm>
            <a:off x="5963125" y="3077350"/>
            <a:ext cx="2306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0" name="Google Shape;570;p47"/>
          <p:cNvSpPr txBox="1"/>
          <p:nvPr>
            <p:ph type="subTitle" idx="8"/>
          </p:nvPr>
        </p:nvSpPr>
        <p:spPr>
          <a:xfrm>
            <a:off x="5963125" y="3435850"/>
            <a:ext cx="230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4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8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3344088" y="1088088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8"/>
          <p:cNvPicPr preferRelativeResize="0"/>
          <p:nvPr/>
        </p:nvPicPr>
        <p:blipFill rotWithShape="1">
          <a:blip r:embed="rId3"/>
          <a:srcRect l="24986" t="19560" r="27255" b="27830"/>
          <a:stretch>
            <a:fillRect/>
          </a:stretch>
        </p:blipFill>
        <p:spPr>
          <a:xfrm rot="10800000" flipH="1">
            <a:off x="143769" y="3544932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44587" y="1088088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8"/>
          <p:cNvPicPr preferRelativeResize="0"/>
          <p:nvPr/>
        </p:nvPicPr>
        <p:blipFill rotWithShape="1">
          <a:blip r:embed="rId3"/>
          <a:srcRect l="24986" t="19560" r="27255" b="27830"/>
          <a:stretch>
            <a:fillRect/>
          </a:stretch>
        </p:blipFill>
        <p:spPr>
          <a:xfrm rot="10800000">
            <a:off x="7895332" y="3544932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>
            <a:off x="6828201" y="-2844187"/>
            <a:ext cx="3438075" cy="382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8"/>
          <p:cNvPicPr preferRelativeResize="0"/>
          <p:nvPr/>
        </p:nvPicPr>
        <p:blipFill rotWithShape="1">
          <a:blip r:embed="rId5"/>
          <a:srcRect r="39602"/>
          <a:stretch>
            <a:fillRect/>
          </a:stretch>
        </p:blipFill>
        <p:spPr>
          <a:xfrm rot="-5399942" flipH="1">
            <a:off x="1156563" y="4308621"/>
            <a:ext cx="631275" cy="107934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8"/>
          <p:cNvSpPr txBox="1"/>
          <p:nvPr>
            <p:ph type="title"/>
          </p:nvPr>
        </p:nvSpPr>
        <p:spPr>
          <a:xfrm>
            <a:off x="1101175" y="17304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9" name="Google Shape;579;p48"/>
          <p:cNvSpPr txBox="1"/>
          <p:nvPr>
            <p:ph type="subTitle" idx="1"/>
          </p:nvPr>
        </p:nvSpPr>
        <p:spPr>
          <a:xfrm>
            <a:off x="1101175" y="21814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0" name="Google Shape;580;p48"/>
          <p:cNvSpPr txBox="1"/>
          <p:nvPr>
            <p:ph type="title" idx="2"/>
          </p:nvPr>
        </p:nvSpPr>
        <p:spPr>
          <a:xfrm>
            <a:off x="3578948" y="17304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1" name="Google Shape;581;p48"/>
          <p:cNvSpPr txBox="1"/>
          <p:nvPr>
            <p:ph type="subTitle" idx="3"/>
          </p:nvPr>
        </p:nvSpPr>
        <p:spPr>
          <a:xfrm>
            <a:off x="3578950" y="21814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2" name="Google Shape;582;p48"/>
          <p:cNvSpPr txBox="1"/>
          <p:nvPr>
            <p:ph type="title" idx="4"/>
          </p:nvPr>
        </p:nvSpPr>
        <p:spPr>
          <a:xfrm>
            <a:off x="2340113" y="35448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3" name="Google Shape;583;p48"/>
          <p:cNvSpPr txBox="1"/>
          <p:nvPr>
            <p:ph type="subTitle" idx="5"/>
          </p:nvPr>
        </p:nvSpPr>
        <p:spPr>
          <a:xfrm>
            <a:off x="2340075" y="39958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4" name="Google Shape;584;p48"/>
          <p:cNvSpPr txBox="1"/>
          <p:nvPr>
            <p:ph type="title" idx="6"/>
          </p:nvPr>
        </p:nvSpPr>
        <p:spPr>
          <a:xfrm>
            <a:off x="4817885" y="35448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5" name="Google Shape;585;p48"/>
          <p:cNvSpPr txBox="1"/>
          <p:nvPr>
            <p:ph type="subTitle" idx="7"/>
          </p:nvPr>
        </p:nvSpPr>
        <p:spPr>
          <a:xfrm>
            <a:off x="4817850" y="39958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6" name="Google Shape;586;p48"/>
          <p:cNvSpPr txBox="1"/>
          <p:nvPr>
            <p:ph type="title" idx="8"/>
          </p:nvPr>
        </p:nvSpPr>
        <p:spPr>
          <a:xfrm>
            <a:off x="6056727" y="17304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7" name="Google Shape;587;p48"/>
          <p:cNvSpPr txBox="1"/>
          <p:nvPr>
            <p:ph type="subTitle" idx="9"/>
          </p:nvPr>
        </p:nvSpPr>
        <p:spPr>
          <a:xfrm>
            <a:off x="6056725" y="21814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8" name="Google Shape;588;p48"/>
          <p:cNvSpPr txBox="1"/>
          <p:nvPr>
            <p:ph type="title" idx="13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89" name="Google Shape;589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 flipH="1">
            <a:off x="-1131924" y="-2844187"/>
            <a:ext cx="3438075" cy="382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8"/>
          <p:cNvPicPr preferRelativeResize="0"/>
          <p:nvPr/>
        </p:nvPicPr>
        <p:blipFill rotWithShape="1">
          <a:blip r:embed="rId5"/>
          <a:srcRect r="39602"/>
          <a:stretch>
            <a:fillRect/>
          </a:stretch>
        </p:blipFill>
        <p:spPr>
          <a:xfrm rot="-5399942" flipH="1">
            <a:off x="7290138" y="4308621"/>
            <a:ext cx="631275" cy="1079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49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 flipH="1">
            <a:off x="8480049" y="1895009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-3444151" y="-189657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9"/>
          <p:cNvPicPr preferRelativeResize="0"/>
          <p:nvPr/>
        </p:nvPicPr>
        <p:blipFill rotWithShape="1">
          <a:blip r:embed="rId4"/>
          <a:srcRect l="24986" t="19560" r="27255" b="27830"/>
          <a:stretch>
            <a:fillRect/>
          </a:stretch>
        </p:blipFill>
        <p:spPr>
          <a:xfrm rot="10800000" flipH="1">
            <a:off x="43706" y="560269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9"/>
          <p:cNvPicPr preferRelativeResize="0"/>
          <p:nvPr/>
        </p:nvPicPr>
        <p:blipFill rotWithShape="1">
          <a:blip r:embed="rId5"/>
          <a:srcRect t="26836"/>
          <a:stretch>
            <a:fillRect/>
          </a:stretch>
        </p:blipFill>
        <p:spPr>
          <a:xfrm rot="-3266238" flipH="1">
            <a:off x="-221446" y="2261153"/>
            <a:ext cx="1045220" cy="789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9"/>
          <p:cNvPicPr preferRelativeResize="0"/>
          <p:nvPr/>
        </p:nvPicPr>
        <p:blipFill rotWithShape="1">
          <a:blip r:embed="rId5"/>
          <a:srcRect r="22630"/>
          <a:stretch>
            <a:fillRect/>
          </a:stretch>
        </p:blipFill>
        <p:spPr>
          <a:xfrm rot="10510437" flipH="1">
            <a:off x="8494882" y="2655985"/>
            <a:ext cx="676606" cy="903029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>
            <p:ph type="title"/>
          </p:nvPr>
        </p:nvSpPr>
        <p:spPr>
          <a:xfrm>
            <a:off x="1101175" y="17304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8" name="Google Shape;598;p49"/>
          <p:cNvSpPr txBox="1"/>
          <p:nvPr>
            <p:ph type="subTitle" idx="1"/>
          </p:nvPr>
        </p:nvSpPr>
        <p:spPr>
          <a:xfrm>
            <a:off x="1101175" y="21814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9" name="Google Shape;599;p49"/>
          <p:cNvSpPr txBox="1"/>
          <p:nvPr>
            <p:ph type="title" idx="2"/>
          </p:nvPr>
        </p:nvSpPr>
        <p:spPr>
          <a:xfrm>
            <a:off x="3578948" y="17304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0" name="Google Shape;600;p49"/>
          <p:cNvSpPr txBox="1"/>
          <p:nvPr>
            <p:ph type="subTitle" idx="3"/>
          </p:nvPr>
        </p:nvSpPr>
        <p:spPr>
          <a:xfrm>
            <a:off x="3578947" y="21814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1" name="Google Shape;601;p49"/>
          <p:cNvSpPr txBox="1"/>
          <p:nvPr>
            <p:ph type="title" idx="4"/>
          </p:nvPr>
        </p:nvSpPr>
        <p:spPr>
          <a:xfrm>
            <a:off x="1101175" y="35448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2" name="Google Shape;602;p49"/>
          <p:cNvSpPr txBox="1"/>
          <p:nvPr>
            <p:ph type="subTitle" idx="5"/>
          </p:nvPr>
        </p:nvSpPr>
        <p:spPr>
          <a:xfrm>
            <a:off x="1101175" y="39958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3" name="Google Shape;603;p49"/>
          <p:cNvSpPr txBox="1"/>
          <p:nvPr>
            <p:ph type="title" idx="6"/>
          </p:nvPr>
        </p:nvSpPr>
        <p:spPr>
          <a:xfrm>
            <a:off x="3578948" y="35448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4" name="Google Shape;604;p49"/>
          <p:cNvSpPr txBox="1"/>
          <p:nvPr>
            <p:ph type="subTitle" idx="7"/>
          </p:nvPr>
        </p:nvSpPr>
        <p:spPr>
          <a:xfrm>
            <a:off x="3578947" y="39958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5" name="Google Shape;605;p49"/>
          <p:cNvSpPr txBox="1"/>
          <p:nvPr>
            <p:ph type="title" idx="8"/>
          </p:nvPr>
        </p:nvSpPr>
        <p:spPr>
          <a:xfrm>
            <a:off x="6056727" y="17304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6" name="Google Shape;606;p49"/>
          <p:cNvSpPr txBox="1"/>
          <p:nvPr>
            <p:ph type="subTitle" idx="9"/>
          </p:nvPr>
        </p:nvSpPr>
        <p:spPr>
          <a:xfrm>
            <a:off x="6056725" y="21814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7" name="Google Shape;607;p49"/>
          <p:cNvSpPr txBox="1"/>
          <p:nvPr>
            <p:ph type="title" idx="13"/>
          </p:nvPr>
        </p:nvSpPr>
        <p:spPr>
          <a:xfrm>
            <a:off x="6056727" y="35448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8" name="Google Shape;608;p49"/>
          <p:cNvSpPr txBox="1"/>
          <p:nvPr>
            <p:ph type="subTitle" idx="14"/>
          </p:nvPr>
        </p:nvSpPr>
        <p:spPr>
          <a:xfrm>
            <a:off x="6056725" y="39958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9" name="Google Shape;609;p49"/>
          <p:cNvSpPr txBox="1"/>
          <p:nvPr>
            <p:ph type="title" idx="15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012" scaled="0"/>
        </a:gradFill>
        <a:effectLst/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5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>
            <a:off x="-1980876" y="-129817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2795775" y="-47902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0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x="6248848" y="-476050"/>
            <a:ext cx="6000627" cy="61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0"/>
          <p:cNvPicPr preferRelativeResize="0"/>
          <p:nvPr/>
        </p:nvPicPr>
        <p:blipFill rotWithShape="1">
          <a:blip r:embed="rId5"/>
          <a:srcRect l="24986" t="19560" r="27255" b="27830"/>
          <a:stretch>
            <a:fillRect/>
          </a:stretch>
        </p:blipFill>
        <p:spPr>
          <a:xfrm>
            <a:off x="7524001" y="3458100"/>
            <a:ext cx="1188998" cy="1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0"/>
          <p:cNvPicPr preferRelativeResize="0"/>
          <p:nvPr/>
        </p:nvPicPr>
        <p:blipFill rotWithShape="1">
          <a:blip r:embed="rId5"/>
          <a:srcRect l="24986" t="19560" r="27255" b="27830"/>
          <a:stretch>
            <a:fillRect/>
          </a:stretch>
        </p:blipFill>
        <p:spPr>
          <a:xfrm rot="5400000">
            <a:off x="7541562" y="286273"/>
            <a:ext cx="1188998" cy="123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329000" y="2386248"/>
            <a:ext cx="501726" cy="51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0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2700000">
            <a:off x="7910392" y="3078604"/>
            <a:ext cx="522315" cy="50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0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2700036">
            <a:off x="8559479" y="693493"/>
            <a:ext cx="875995" cy="75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0"/>
          <p:cNvPicPr preferRelativeResize="0"/>
          <p:nvPr/>
        </p:nvPicPr>
        <p:blipFill>
          <a:blip r:embed="rId9"/>
          <a:stretch>
            <a:fillRect/>
          </a:stretch>
        </p:blipFill>
        <p:spPr>
          <a:xfrm flipH="1">
            <a:off x="-2795773" y="1495780"/>
            <a:ext cx="5323873" cy="532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50"/>
          <p:cNvPicPr preferRelativeResize="0"/>
          <p:nvPr/>
        </p:nvPicPr>
        <p:blipFill rotWithShape="1">
          <a:blip r:embed="rId5"/>
          <a:srcRect l="24986" t="19560" r="27255" b="27830"/>
          <a:stretch>
            <a:fillRect/>
          </a:stretch>
        </p:blipFill>
        <p:spPr>
          <a:xfrm rot="10800000">
            <a:off x="262850" y="2659986"/>
            <a:ext cx="1188998" cy="123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0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2700036">
            <a:off x="605529" y="3894168"/>
            <a:ext cx="875995" cy="75454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0"/>
          <p:cNvSpPr txBox="1"/>
          <p:nvPr>
            <p:ph type="ctrTitle"/>
          </p:nvPr>
        </p:nvSpPr>
        <p:spPr>
          <a:xfrm>
            <a:off x="2432850" y="590550"/>
            <a:ext cx="4278300" cy="84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3" name="Google Shape;623;p50"/>
          <p:cNvSpPr txBox="1"/>
          <p:nvPr>
            <p:ph type="subTitle" idx="1"/>
          </p:nvPr>
        </p:nvSpPr>
        <p:spPr>
          <a:xfrm>
            <a:off x="2432850" y="2144100"/>
            <a:ext cx="4278300" cy="12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>
                <a:solidFill>
                  <a:srgbClr val="D9D9D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4" name="Google Shape;624;p50"/>
          <p:cNvSpPr txBox="1"/>
          <p:nvPr/>
        </p:nvSpPr>
        <p:spPr>
          <a:xfrm>
            <a:off x="2807700" y="3590250"/>
            <a:ext cx="352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CREDITS: This presentation template was created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  <a:hlinkClick r:id="rId10"/>
              </a:rPr>
              <a:t>Slidesgo</a:t>
            </a:r>
            <a:r>
              <a:rPr lang="en-GB" sz="1200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, including icons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  <a:hlinkClick r:id="rId11"/>
              </a:rPr>
              <a:t>Flaticon</a:t>
            </a:r>
            <a:r>
              <a:rPr lang="en-GB" sz="12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GB" sz="1200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and infographics &amp; images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  <a:hlinkClick r:id="rId12"/>
              </a:rPr>
              <a:t>Freepik</a:t>
            </a:r>
            <a:endParaRPr sz="1200" b="1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400000">
            <a:off x="6648050" y="-28937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4" name="Google Shape;54;p6"/>
          <p:cNvPicPr preferRelativeResize="0"/>
          <p:nvPr/>
        </p:nvPicPr>
        <p:blipFill rotWithShape="1">
          <a:blip r:embed="rId3"/>
          <a:srcRect l="19260" r="-24968"/>
          <a:stretch>
            <a:fillRect/>
          </a:stretch>
        </p:blipFill>
        <p:spPr>
          <a:xfrm rot="5399945">
            <a:off x="7769275" y="12806"/>
            <a:ext cx="1104950" cy="1079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 rotWithShape="1">
          <a:blip r:embed="rId4"/>
          <a:srcRect l="24986" t="19560" r="27255" b="27830"/>
          <a:stretch>
            <a:fillRect/>
          </a:stretch>
        </p:blipFill>
        <p:spPr>
          <a:xfrm rot="10800000">
            <a:off x="7969646" y="223310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6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-2948951" y="2751671"/>
            <a:ext cx="5788101" cy="644592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2698631" scaled="0"/>
        </a:gradFill>
        <a:effectLst/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51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>
            <a:off x="-1432339" y="-1233722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1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-2348060" y="1520378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1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 flipH="1">
            <a:off x="-2541513" y="-226334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29" name="Google Shape;629;p51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 flipH="1">
            <a:off x="-2230789" y="-1956323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1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-2160513" y="1539428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31" name="Google Shape;631;p51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8100029" flipH="1">
            <a:off x="650926" y="2230775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1"/>
          <p:cNvPicPr preferRelativeResize="0"/>
          <p:nvPr/>
        </p:nvPicPr>
        <p:blipFill rotWithShape="1">
          <a:blip r:embed="rId8"/>
          <a:srcRect l="24986" t="19560" r="27255" b="27830"/>
          <a:stretch>
            <a:fillRect/>
          </a:stretch>
        </p:blipFill>
        <p:spPr>
          <a:xfrm rot="5399989" flipH="1">
            <a:off x="1315096" y="3197617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1"/>
          <p:cNvPicPr preferRelativeResize="0"/>
          <p:nvPr/>
        </p:nvPicPr>
        <p:blipFill rotWithShape="1">
          <a:blip r:embed="rId8"/>
          <a:srcRect l="24986" t="19560" r="27255" b="27830"/>
          <a:stretch>
            <a:fillRect/>
          </a:stretch>
        </p:blipFill>
        <p:spPr>
          <a:xfrm flipH="1">
            <a:off x="641186" y="155288"/>
            <a:ext cx="1316376" cy="136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5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3499615" y="-2798156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 flipH="1">
            <a:off x="3718991" y="-5056952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2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 flipH="1">
            <a:off x="5512641" y="-2770956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38" name="Google Shape;638;p52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2699971" flipH="1">
            <a:off x="7187355" y="159191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2"/>
          <p:cNvPicPr preferRelativeResize="0"/>
          <p:nvPr/>
        </p:nvPicPr>
        <p:blipFill rotWithShape="1">
          <a:blip r:embed="rId6"/>
          <a:srcRect l="24986" t="19560" r="27255" b="27830"/>
          <a:stretch>
            <a:fillRect/>
          </a:stretch>
        </p:blipFill>
        <p:spPr>
          <a:xfrm rot="-5400000" flipH="1">
            <a:off x="6415134" y="-72998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52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8100000" flipH="1">
            <a:off x="7926591" y="4063531"/>
            <a:ext cx="874507" cy="9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>
            <a:off x="-1653141" y="553624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-3507636" y="1206899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3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x="-1240699" y="3031523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3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x="2142985" y="3000549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46" name="Google Shape;646;p53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2453709" y="3318554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3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0799942">
            <a:off x="8000449" y="228433"/>
            <a:ext cx="1045222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3"/>
          <p:cNvPicPr preferRelativeResize="0"/>
          <p:nvPr/>
        </p:nvPicPr>
        <p:blipFill rotWithShape="1">
          <a:blip r:embed="rId7"/>
          <a:srcRect l="24986" t="19560" r="27255" b="27830"/>
          <a:stretch>
            <a:fillRect/>
          </a:stretch>
        </p:blipFill>
        <p:spPr>
          <a:xfrm>
            <a:off x="676216" y="1378918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3"/>
          <p:cNvPicPr preferRelativeResize="0"/>
          <p:nvPr/>
        </p:nvPicPr>
        <p:blipFill rotWithShape="1">
          <a:blip r:embed="rId7"/>
          <a:srcRect l="24986" t="19560" r="27255" b="27830"/>
          <a:stretch>
            <a:fillRect/>
          </a:stretch>
        </p:blipFill>
        <p:spPr>
          <a:xfrm rot="10800000">
            <a:off x="4317884" y="3376150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3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2700000">
            <a:off x="218907" y="2350014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816710" y="3323724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7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54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 flipH="1">
            <a:off x="-3048002" y="15430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4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-3314701" y="-6667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55" name="Google Shape;655;p54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x="7200900" y="10177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56" name="Google Shape;656;p54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2666691" flipH="1">
            <a:off x="7974124" y="-170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4"/>
          <p:cNvPicPr preferRelativeResize="0"/>
          <p:nvPr/>
        </p:nvPicPr>
        <p:blipFill rotWithShape="1">
          <a:blip r:embed="rId6"/>
          <a:srcRect l="24986" t="19560" r="27255" b="27830"/>
          <a:stretch>
            <a:fillRect/>
          </a:stretch>
        </p:blipFill>
        <p:spPr>
          <a:xfrm rot="-5366725" flipH="1">
            <a:off x="7944290" y="3819140"/>
            <a:ext cx="1104899" cy="114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4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10799948" flipH="1">
            <a:off x="-350726" y="368830"/>
            <a:ext cx="1045224" cy="1079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7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55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6302764" y="-1943425"/>
            <a:ext cx="514601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 flipH="1">
            <a:off x="7405620" y="-150361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62" name="Google Shape;662;p55"/>
          <p:cNvPicPr preferRelativeResize="0"/>
          <p:nvPr/>
        </p:nvPicPr>
        <p:blipFill rotWithShape="1">
          <a:blip r:embed="rId4"/>
          <a:srcRect l="24986" t="19560" r="27255" b="27830"/>
          <a:stretch>
            <a:fillRect/>
          </a:stretch>
        </p:blipFill>
        <p:spPr>
          <a:xfrm rot="-5400000" flipH="1">
            <a:off x="7424641" y="634367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2304769" y="-1943425"/>
            <a:ext cx="514601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-3405111" y="-150361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65" name="Google Shape;665;p5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-1499162" y="4270297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5"/>
          <p:cNvPicPr preferRelativeResize="0"/>
          <p:nvPr/>
        </p:nvPicPr>
        <p:blipFill rotWithShape="1">
          <a:blip r:embed="rId4"/>
          <a:srcRect l="24986" t="19560" r="27255" b="27830"/>
          <a:stretch>
            <a:fillRect/>
          </a:stretch>
        </p:blipFill>
        <p:spPr>
          <a:xfrm rot="-5400000" flipH="1">
            <a:off x="578166" y="634367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5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8100000" flipH="1">
            <a:off x="4359700" y="4612962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6124501" y="4270297"/>
            <a:ext cx="4518676" cy="452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17_1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56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400000">
            <a:off x="-1878375" y="-2747152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89194" y="3401575"/>
            <a:ext cx="514601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6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-1878374" y="2672523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6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>
            <a:off x="-3170449" y="1825798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74" name="Google Shape;674;p56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5400000">
            <a:off x="-2856348" y="2132822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6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5400000">
            <a:off x="5931576" y="-268032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76" name="Google Shape;676;p56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8099971">
            <a:off x="6160103" y="19332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6"/>
          <p:cNvPicPr preferRelativeResize="0"/>
          <p:nvPr/>
        </p:nvPicPr>
        <p:blipFill rotWithShape="1">
          <a:blip r:embed="rId8"/>
          <a:srcRect l="24986" t="19560" r="27255" b="27830"/>
          <a:stretch>
            <a:fillRect/>
          </a:stretch>
        </p:blipFill>
        <p:spPr>
          <a:xfrm rot="5400011">
            <a:off x="8427966" y="704957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6"/>
          <p:cNvPicPr preferRelativeResize="0"/>
          <p:nvPr/>
        </p:nvPicPr>
        <p:blipFill rotWithShape="1">
          <a:blip r:embed="rId8"/>
          <a:srcRect l="24986" t="19560" r="27255" b="27830"/>
          <a:stretch>
            <a:fillRect/>
          </a:stretch>
        </p:blipFill>
        <p:spPr>
          <a:xfrm>
            <a:off x="211827" y="2990958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6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-8100000">
            <a:off x="2830899" y="4639507"/>
            <a:ext cx="874507" cy="9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227379" y="-1465400"/>
            <a:ext cx="8140852" cy="818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57700" y="-2314563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 rotWithShape="1">
          <a:blip r:embed="rId4"/>
          <a:srcRect l="24986" t="19560" r="27255" b="27830"/>
          <a:stretch>
            <a:fillRect/>
          </a:stretch>
        </p:blipFill>
        <p:spPr>
          <a:xfrm rot="5400000">
            <a:off x="4572008" y="1595167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/>
          <a:srcRect l="24986" t="19560" r="27255" b="27830"/>
          <a:stretch>
            <a:fillRect/>
          </a:stretch>
        </p:blipFill>
        <p:spPr>
          <a:xfrm>
            <a:off x="5839683" y="3795442"/>
            <a:ext cx="1104899" cy="114299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/>
          <p:nvPr>
            <p:ph type="body" idx="1"/>
          </p:nvPr>
        </p:nvSpPr>
        <p:spPr>
          <a:xfrm>
            <a:off x="700775" y="1852350"/>
            <a:ext cx="4129200" cy="26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rker Grotesque Medium"/>
              <a:buChar char="⬥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/>
        </p:txBody>
      </p:sp>
      <p:sp>
        <p:nvSpPr>
          <p:cNvPr id="64" name="Google Shape;64;p7"/>
          <p:cNvSpPr txBox="1"/>
          <p:nvPr>
            <p:ph type="title"/>
          </p:nvPr>
        </p:nvSpPr>
        <p:spPr>
          <a:xfrm>
            <a:off x="700775" y="645725"/>
            <a:ext cx="41292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5" name="Google Shape;65;p7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042217">
            <a:off x="191193" y="87995"/>
            <a:ext cx="874506" cy="90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5400000" flipH="1">
            <a:off x="-1699902" y="3789384"/>
            <a:ext cx="46186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2698631" scaled="0"/>
        </a:gradFill>
        <a:effectLst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6132844" y="-2228577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737550" y="800525"/>
            <a:ext cx="6144900" cy="24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2700006" scaled="0"/>
        </a:gradFill>
        <a:effectLst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-275202" y="-2287566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-3267373" y="-3879612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>
            <a:off x="-3015550" y="-161267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>
            <a:off x="-2984576" y="1771009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5" name="Google Shape;75;p9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0800000">
            <a:off x="-2678845" y="2080645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2699971">
            <a:off x="2011863" y="3782368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 rotWithShape="1">
          <a:blip r:embed="rId7"/>
          <a:srcRect l="24986" t="19560" r="27255" b="27830"/>
          <a:stretch>
            <a:fillRect/>
          </a:stretch>
        </p:blipFill>
        <p:spPr>
          <a:xfrm rot="5400000">
            <a:off x="2656608" y="285192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9"/>
          <p:cNvPicPr preferRelativeResize="0"/>
          <p:nvPr/>
        </p:nvPicPr>
        <p:blipFill rotWithShape="1">
          <a:blip r:embed="rId7"/>
          <a:srcRect l="24986" t="19560" r="27255" b="27830"/>
          <a:stretch>
            <a:fillRect/>
          </a:stretch>
        </p:blipFill>
        <p:spPr>
          <a:xfrm rot="-5400000">
            <a:off x="444247" y="3923208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8100000">
            <a:off x="1993173" y="7625"/>
            <a:ext cx="732828" cy="75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-3307751" y="444734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" name="Google Shape;81;p9"/>
          <p:cNvSpPr txBox="1"/>
          <p:nvPr>
            <p:ph type="title"/>
          </p:nvPr>
        </p:nvSpPr>
        <p:spPr>
          <a:xfrm>
            <a:off x="3337150" y="1536150"/>
            <a:ext cx="5060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p9"/>
          <p:cNvSpPr txBox="1"/>
          <p:nvPr>
            <p:ph type="subTitle" idx="1"/>
          </p:nvPr>
        </p:nvSpPr>
        <p:spPr>
          <a:xfrm>
            <a:off x="3337050" y="2377950"/>
            <a:ext cx="5060700" cy="1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-1125673" y="-3927725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-1563825" y="-2518652"/>
            <a:ext cx="7105650" cy="714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0"/>
          <p:cNvPicPr preferRelativeResize="0"/>
          <p:nvPr/>
        </p:nvPicPr>
        <p:blipFill rotWithShape="1">
          <a:blip r:embed="rId4"/>
          <a:srcRect t="23838"/>
          <a:stretch>
            <a:fillRect/>
          </a:stretch>
        </p:blipFill>
        <p:spPr>
          <a:xfrm rot="-2700000">
            <a:off x="352074" y="7063"/>
            <a:ext cx="874504" cy="68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0"/>
          <p:cNvPicPr preferRelativeResize="0"/>
          <p:nvPr/>
        </p:nvPicPr>
        <p:blipFill rotWithShape="1">
          <a:blip r:embed="rId5"/>
          <a:srcRect l="24986" t="19560" r="27255" b="27830"/>
          <a:stretch>
            <a:fillRect/>
          </a:stretch>
        </p:blipFill>
        <p:spPr>
          <a:xfrm>
            <a:off x="3674539" y="-288875"/>
            <a:ext cx="1316376" cy="136177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0"/>
          <p:cNvSpPr txBox="1"/>
          <p:nvPr>
            <p:ph type="title"/>
          </p:nvPr>
        </p:nvSpPr>
        <p:spPr>
          <a:xfrm>
            <a:off x="748575" y="385425"/>
            <a:ext cx="3424500" cy="15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9" name="Google Shape;89;p10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5400000" flipH="1">
            <a:off x="7397674" y="2013300"/>
            <a:ext cx="46186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6" Type="http://schemas.openxmlformats.org/officeDocument/2006/relationships/theme" Target="../theme/theme1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 panose="020F0502020204030203"/>
              <a:buChar char="●"/>
              <a:defRPr sz="1800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F0502020204030203"/>
              <a:buChar char="○"/>
              <a:defRPr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F0502020204030203"/>
              <a:buChar char="■"/>
              <a:defRPr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F0502020204030203"/>
              <a:buChar char="●"/>
              <a:defRPr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F0502020204030203"/>
              <a:buChar char="○"/>
              <a:defRPr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F0502020204030203"/>
              <a:buChar char="■"/>
              <a:defRPr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F0502020204030203"/>
              <a:buChar char="●"/>
              <a:defRPr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F0502020204030203"/>
              <a:buChar char="○"/>
              <a:defRPr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 panose="020F0502020204030203"/>
              <a:buChar char="■"/>
              <a:defRPr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012" scaled="0"/>
        </a:gradFill>
        <a:effectLst/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61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5400000" flipH="1">
            <a:off x="6045124" y="-12872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6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292524" y="21798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6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83350" y="1695450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6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77000" y="-185967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6" name="Google Shape;696;p6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793712" y="-1546662"/>
            <a:ext cx="4518676" cy="45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61"/>
          <p:cNvSpPr txBox="1"/>
          <p:nvPr>
            <p:ph type="ctrTitle"/>
          </p:nvPr>
        </p:nvSpPr>
        <p:spPr>
          <a:xfrm>
            <a:off x="857250" y="1140175"/>
            <a:ext cx="6191100" cy="22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Website </a:t>
            </a:r>
            <a:r>
              <a:rPr lang="en-US" altLang="en-US"/>
              <a:t>recruitment</a:t>
            </a:r>
            <a:endParaRPr lang="en-US" altLang="en-US"/>
          </a:p>
        </p:txBody>
      </p:sp>
      <p:sp>
        <p:nvSpPr>
          <p:cNvPr id="698" name="Google Shape;698;p61"/>
          <p:cNvSpPr txBox="1"/>
          <p:nvPr>
            <p:ph type="subTitle" idx="1"/>
          </p:nvPr>
        </p:nvSpPr>
        <p:spPr>
          <a:xfrm>
            <a:off x="857250" y="3534700"/>
            <a:ext cx="4278300" cy="4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/>
              <a:t>Here is where your presentation begins</a:t>
            </a:r>
            <a:endParaRPr lang="en-GB"/>
          </a:p>
        </p:txBody>
      </p:sp>
      <p:pic>
        <p:nvPicPr>
          <p:cNvPr id="699" name="Google Shape;699;p6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477000" y="148590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00" name="Google Shape;700;p6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096250" y="-10096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01" name="Google Shape;701;p61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8100029">
            <a:off x="8151714" y="2619922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1"/>
          <p:cNvPicPr preferRelativeResize="0"/>
          <p:nvPr/>
        </p:nvPicPr>
        <p:blipFill rotWithShape="1">
          <a:blip r:embed="rId7"/>
          <a:srcRect l="24986" t="19560" r="27255" b="27830"/>
          <a:stretch>
            <a:fillRect/>
          </a:stretch>
        </p:blipFill>
        <p:spPr>
          <a:xfrm rot="-5400000">
            <a:off x="7379493" y="2788447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61"/>
          <p:cNvPicPr preferRelativeResize="0"/>
          <p:nvPr/>
        </p:nvPicPr>
        <p:blipFill rotWithShape="1">
          <a:blip r:embed="rId7"/>
          <a:srcRect l="24986" t="19560" r="27255" b="27830"/>
          <a:stretch>
            <a:fillRect/>
          </a:stretch>
        </p:blipFill>
        <p:spPr>
          <a:xfrm>
            <a:off x="7103051" y="571800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61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2700000">
            <a:off x="7688575" y="4300087"/>
            <a:ext cx="874507" cy="9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/>
          <p:nvPr>
            <p:ph type="title"/>
          </p:nvPr>
        </p:nvSpPr>
        <p:spPr>
          <a:xfrm>
            <a:off x="3995790" y="-70"/>
            <a:ext cx="4129200" cy="1097400"/>
          </a:xfrm>
        </p:spPr>
        <p:txBody>
          <a:bodyPr/>
          <a:p>
            <a:r>
              <a:rPr lang="en-US" sz="2800"/>
              <a:t>các màn hình</a:t>
            </a:r>
            <a:endParaRPr lang="en-US" sz="2800"/>
          </a:p>
        </p:txBody>
      </p:sp>
      <p:pic>
        <p:nvPicPr>
          <p:cNvPr id="4" name="Picture 3" descr="img_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555625"/>
            <a:ext cx="6327775" cy="4521835"/>
          </a:xfrm>
          <a:prstGeom prst="rect">
            <a:avLst/>
          </a:prstGeom>
        </p:spPr>
      </p:pic>
      <p:pic>
        <p:nvPicPr>
          <p:cNvPr id="5" name="Picture 4" descr="img_8"/>
          <p:cNvPicPr>
            <a:picLocks noChangeAspect="1"/>
          </p:cNvPicPr>
          <p:nvPr/>
        </p:nvPicPr>
        <p:blipFill>
          <a:blip r:embed="rId2"/>
          <a:srcRect l="33061" t="1299" r="32612" b="27778"/>
          <a:stretch>
            <a:fillRect/>
          </a:stretch>
        </p:blipFill>
        <p:spPr>
          <a:xfrm>
            <a:off x="1907540" y="1635760"/>
            <a:ext cx="1944370" cy="1872615"/>
          </a:xfrm>
          <a:prstGeom prst="rect">
            <a:avLst/>
          </a:prstGeom>
        </p:spPr>
      </p:pic>
      <p:pic>
        <p:nvPicPr>
          <p:cNvPr id="6" name="Picture 5" descr="img_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735" y="555625"/>
            <a:ext cx="5584190" cy="22898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/>
          <p:nvPr>
            <p:ph type="title"/>
          </p:nvPr>
        </p:nvSpPr>
        <p:spPr>
          <a:xfrm>
            <a:off x="3995790" y="-70"/>
            <a:ext cx="4129200" cy="1097400"/>
          </a:xfrm>
        </p:spPr>
        <p:txBody>
          <a:bodyPr/>
          <a:p>
            <a:r>
              <a:rPr lang="en-US" sz="2800"/>
              <a:t>các màn hình</a:t>
            </a:r>
            <a:endParaRPr lang="en-US" sz="2800"/>
          </a:p>
        </p:txBody>
      </p:sp>
      <p:pic>
        <p:nvPicPr>
          <p:cNvPr id="2" name="Picture 1" descr="img_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595" y="915670"/>
            <a:ext cx="7488555" cy="26301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8"/>
          <p:cNvSpPr txBox="1"/>
          <p:nvPr>
            <p:ph type="title"/>
          </p:nvPr>
        </p:nvSpPr>
        <p:spPr>
          <a:xfrm>
            <a:off x="931775" y="1951100"/>
            <a:ext cx="5067600" cy="15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Tính năng hiện thực</a:t>
            </a:r>
            <a:endParaRPr lang="en-GB"/>
          </a:p>
        </p:txBody>
      </p:sp>
      <p:sp>
        <p:nvSpPr>
          <p:cNvPr id="776" name="Google Shape;776;p68"/>
          <p:cNvSpPr txBox="1"/>
          <p:nvPr>
            <p:ph type="title" idx="2"/>
          </p:nvPr>
        </p:nvSpPr>
        <p:spPr>
          <a:xfrm>
            <a:off x="931775" y="1052150"/>
            <a:ext cx="1812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012" scaled="0"/>
        </a:gradFill>
        <a:effectLst/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2"/>
          <p:cNvSpPr txBox="1"/>
          <p:nvPr>
            <p:ph type="body" idx="1"/>
          </p:nvPr>
        </p:nvSpPr>
        <p:spPr>
          <a:xfrm>
            <a:off x="701040" y="1852295"/>
            <a:ext cx="4129405" cy="772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/>
              <a:t> Cổng </a:t>
            </a:r>
            <a:r>
              <a:rPr lang="" altLang="en-US"/>
              <a:t>đă</a:t>
            </a:r>
            <a:r>
              <a:rPr lang="en-US" altLang="en-US"/>
              <a:t>ng nhập riêng biệt cho ứng viên và công ty</a:t>
            </a:r>
            <a:endParaRPr lang="en-US" altLang="en-U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/>
              <a:t>Quản l</a:t>
            </a:r>
            <a:r>
              <a:rPr lang="" altLang="en-US"/>
              <a:t>ý</a:t>
            </a:r>
            <a:r>
              <a:rPr lang="en-US" altLang="en-US"/>
              <a:t> phiên làm việc</a:t>
            </a:r>
            <a:endParaRPr lang="en-US" altLang="en-US"/>
          </a:p>
        </p:txBody>
      </p:sp>
      <p:sp>
        <p:nvSpPr>
          <p:cNvPr id="889" name="Google Shape;889;p72"/>
          <p:cNvSpPr txBox="1"/>
          <p:nvPr>
            <p:ph type="title"/>
          </p:nvPr>
        </p:nvSpPr>
        <p:spPr>
          <a:xfrm>
            <a:off x="700775" y="645725"/>
            <a:ext cx="41292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Xác thực ng</a:t>
            </a:r>
            <a:r>
              <a:rPr lang="" altLang="en-US"/>
              <a:t>ư</a:t>
            </a:r>
            <a:r>
              <a:rPr lang="en-US" altLang="en-US"/>
              <a:t>ời dùng</a:t>
            </a:r>
            <a:endParaRPr lang="en-US" altLang="en-US"/>
          </a:p>
        </p:txBody>
      </p:sp>
      <p:sp>
        <p:nvSpPr>
          <p:cNvPr id="2" name="Google Shape;888;p72"/>
          <p:cNvSpPr txBox="1"/>
          <p:nvPr/>
        </p:nvSpPr>
        <p:spPr>
          <a:xfrm>
            <a:off x="5219700" y="1852295"/>
            <a:ext cx="4129405" cy="1583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rker Grotesque Medium"/>
              <a:buChar char="⬥"/>
              <a:defRPr sz="1600" b="0" i="0" u="none" strike="noStrike" cap="none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○"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■"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●"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○"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■"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●"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○"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■"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/>
              <a:t>Quản l</a:t>
            </a:r>
            <a:r>
              <a:rPr lang="" altLang="en-US"/>
              <a:t>ý</a:t>
            </a:r>
            <a:r>
              <a:rPr lang="en-US" altLang="en-US"/>
              <a:t> hồ sơ </a:t>
            </a:r>
            <a:endParaRPr lang="en-US" altLang="en-U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/>
              <a:t>Quản l</a:t>
            </a:r>
            <a:r>
              <a:rPr lang="" altLang="en-US"/>
              <a:t>ý</a:t>
            </a:r>
            <a:r>
              <a:rPr lang="en-US" altLang="en-US"/>
              <a:t> kỹ n</a:t>
            </a:r>
            <a:r>
              <a:rPr lang="" altLang="en-US"/>
              <a:t>ă</a:t>
            </a:r>
            <a:r>
              <a:rPr lang="en-US" altLang="en-US"/>
              <a:t>ng (thêm, cập nhật, xóa kỹ n</a:t>
            </a:r>
            <a:r>
              <a:rPr lang="" altLang="en-US"/>
              <a:t>ă</a:t>
            </a:r>
            <a:r>
              <a:rPr lang="en-US" altLang="en-US"/>
              <a:t>ng) </a:t>
            </a:r>
            <a:endParaRPr lang="en-US" altLang="en-U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/>
              <a:t>Tìm kiếm và ứng tuyển công việc </a:t>
            </a:r>
            <a:endParaRPr lang="en-US" altLang="en-U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/>
              <a:t>Gợi </a:t>
            </a:r>
            <a:r>
              <a:rPr lang="" altLang="en-US"/>
              <a:t>ý</a:t>
            </a:r>
            <a:r>
              <a:rPr lang="en-US" altLang="en-US"/>
              <a:t> công việc dựa trên kỹ n</a:t>
            </a:r>
            <a:r>
              <a:rPr lang="" altLang="en-US"/>
              <a:t>ă</a:t>
            </a:r>
            <a:r>
              <a:rPr lang="en-US" altLang="en-US"/>
              <a:t>ng</a:t>
            </a:r>
            <a:endParaRPr lang="en-US" altLang="en-US"/>
          </a:p>
        </p:txBody>
      </p:sp>
      <p:sp>
        <p:nvSpPr>
          <p:cNvPr id="3" name="Google Shape;889;p72"/>
          <p:cNvSpPr txBox="1"/>
          <p:nvPr/>
        </p:nvSpPr>
        <p:spPr>
          <a:xfrm>
            <a:off x="5219435" y="645725"/>
            <a:ext cx="4129200" cy="109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Tính n</a:t>
            </a:r>
            <a:r>
              <a:rPr lang="" altLang="en-US"/>
              <a:t>ă</a:t>
            </a:r>
            <a:r>
              <a:rPr lang="en-US" altLang="en-US"/>
              <a:t>ng cho ứng viên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/>
          <p:nvPr>
            <p:ph type="body" idx="1"/>
          </p:nvPr>
        </p:nvSpPr>
        <p:spPr/>
        <p:txBody>
          <a:bodyPr/>
          <a:p>
            <a:pPr marL="114300" indent="0">
              <a:buNone/>
            </a:pPr>
            <a:r>
              <a:rPr lang="en-US" altLang="en-US"/>
              <a:t>Backend</a:t>
            </a:r>
            <a:endParaRPr lang="en-US" alt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Spring Boot 3.x </a:t>
            </a:r>
            <a:endParaRPr lang="en-US" alt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Spring Security </a:t>
            </a:r>
            <a:endParaRPr lang="en-US" alt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Spring Data JPA </a:t>
            </a:r>
            <a:endParaRPr lang="en-US" alt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Spring Mail </a:t>
            </a:r>
            <a:endParaRPr lang="en-US" alt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MySQL Database</a:t>
            </a:r>
            <a:endParaRPr lang="en-US" altLang="en-US"/>
          </a:p>
          <a:p>
            <a:pPr marL="114300" indent="0">
              <a:buNone/>
            </a:pPr>
            <a:r>
              <a:rPr lang="en-US" altLang="en-US"/>
              <a:t>Frontend</a:t>
            </a:r>
            <a:endParaRPr lang="en-US" alt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Thymeleaf template engine </a:t>
            </a:r>
            <a:endParaRPr lang="en-US" alt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TailwindCSS </a:t>
            </a:r>
            <a:endParaRPr lang="en-US" alt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JavaScript</a:t>
            </a:r>
            <a:endParaRPr lang="en-US" altLang="en-US"/>
          </a:p>
        </p:txBody>
      </p:sp>
      <p:sp>
        <p:nvSpPr>
          <p:cNvPr id="3" name="Title 2"/>
          <p:cNvSpPr/>
          <p:nvPr>
            <p:ph type="title"/>
          </p:nvPr>
        </p:nvSpPr>
        <p:spPr/>
        <p:txBody>
          <a:bodyPr/>
          <a:p>
            <a:r>
              <a:rPr lang="en-US" sz="2800"/>
              <a:t>02 </a:t>
            </a:r>
            <a:br>
              <a:rPr lang="en-US" sz="2800"/>
            </a:br>
            <a:r>
              <a:rPr lang="en-US" sz="2800"/>
              <a:t>Công nghệ sử dụng</a:t>
            </a:r>
            <a:endParaRPr lang="en-US"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/>
          <p:nvPr>
            <p:ph type="title"/>
          </p:nvPr>
        </p:nvSpPr>
        <p:spPr>
          <a:xfrm>
            <a:off x="2915655" y="51365"/>
            <a:ext cx="4129200" cy="1097400"/>
          </a:xfrm>
        </p:spPr>
        <p:txBody>
          <a:bodyPr/>
          <a:p>
            <a:r>
              <a:rPr lang="en-US" sz="2800"/>
              <a:t>các màn hình</a:t>
            </a:r>
            <a:endParaRPr lang="en-US" sz="2800"/>
          </a:p>
        </p:txBody>
      </p:sp>
      <p:pic>
        <p:nvPicPr>
          <p:cNvPr id="5" name="Picture 4" descr="img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555625"/>
            <a:ext cx="7175500" cy="35445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/>
          <p:nvPr>
            <p:ph type="title"/>
          </p:nvPr>
        </p:nvSpPr>
        <p:spPr>
          <a:xfrm>
            <a:off x="2915655" y="51365"/>
            <a:ext cx="4129200" cy="1097400"/>
          </a:xfrm>
        </p:spPr>
        <p:txBody>
          <a:bodyPr/>
          <a:p>
            <a:r>
              <a:rPr lang="en-US" sz="2800"/>
              <a:t>các màn hình</a:t>
            </a:r>
            <a:endParaRPr lang="en-US" sz="2800"/>
          </a:p>
        </p:txBody>
      </p:sp>
      <p:pic>
        <p:nvPicPr>
          <p:cNvPr id="2" name="Picture 1" descr="img_3"/>
          <p:cNvPicPr>
            <a:picLocks noChangeAspect="1"/>
          </p:cNvPicPr>
          <p:nvPr/>
        </p:nvPicPr>
        <p:blipFill>
          <a:blip r:embed="rId1"/>
          <a:srcRect l="28736" t="18032" r="29528" b="4556"/>
          <a:stretch>
            <a:fillRect/>
          </a:stretch>
        </p:blipFill>
        <p:spPr>
          <a:xfrm>
            <a:off x="251460" y="699770"/>
            <a:ext cx="3816350" cy="3312160"/>
          </a:xfrm>
          <a:prstGeom prst="rect">
            <a:avLst/>
          </a:prstGeom>
        </p:spPr>
      </p:pic>
      <p:pic>
        <p:nvPicPr>
          <p:cNvPr id="4" name="Picture 3" descr="img_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710" y="699770"/>
            <a:ext cx="6192520" cy="43643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/>
          <p:nvPr>
            <p:ph type="title"/>
          </p:nvPr>
        </p:nvSpPr>
        <p:spPr>
          <a:xfrm>
            <a:off x="3995790" y="-70"/>
            <a:ext cx="4129200" cy="1097400"/>
          </a:xfrm>
        </p:spPr>
        <p:txBody>
          <a:bodyPr/>
          <a:p>
            <a:r>
              <a:rPr lang="en-US" sz="2800"/>
              <a:t>các màn hình</a:t>
            </a:r>
            <a:endParaRPr 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709930"/>
            <a:ext cx="5561965" cy="2657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890" y="699770"/>
            <a:ext cx="5684520" cy="26676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/>
          <p:nvPr>
            <p:ph type="title"/>
          </p:nvPr>
        </p:nvSpPr>
        <p:spPr>
          <a:xfrm>
            <a:off x="3995790" y="-70"/>
            <a:ext cx="4129200" cy="1097400"/>
          </a:xfrm>
        </p:spPr>
        <p:txBody>
          <a:bodyPr/>
          <a:p>
            <a:r>
              <a:rPr lang="en-US" sz="2800"/>
              <a:t>các màn hình</a:t>
            </a:r>
            <a:endParaRPr lang="en-US" sz="2800"/>
          </a:p>
        </p:txBody>
      </p:sp>
      <p:pic>
        <p:nvPicPr>
          <p:cNvPr id="7" name="Picture 6" descr="img_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640" y="555625"/>
            <a:ext cx="6591300" cy="39484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/>
          <p:nvPr>
            <p:ph type="title"/>
          </p:nvPr>
        </p:nvSpPr>
        <p:spPr>
          <a:xfrm>
            <a:off x="3995790" y="-70"/>
            <a:ext cx="4129200" cy="1097400"/>
          </a:xfrm>
        </p:spPr>
        <p:txBody>
          <a:bodyPr/>
          <a:p>
            <a:r>
              <a:rPr lang="en-US" sz="2800"/>
              <a:t>các màn hình</a:t>
            </a:r>
            <a:endParaRPr lang="en-US" sz="2800"/>
          </a:p>
        </p:txBody>
      </p:sp>
      <p:pic>
        <p:nvPicPr>
          <p:cNvPr id="2" name="Picture 1" descr="img_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555625"/>
            <a:ext cx="7583170" cy="36315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olar Panel Project Proposal XL by Slidesgo">
  <a:themeElements>
    <a:clrScheme name="Simple Light">
      <a:dk1>
        <a:srgbClr val="F3F3F3"/>
      </a:dk1>
      <a:lt1>
        <a:srgbClr val="010203"/>
      </a:lt1>
      <a:dk2>
        <a:srgbClr val="B7B7B7"/>
      </a:dk2>
      <a:lt2>
        <a:srgbClr val="2B2929"/>
      </a:lt2>
      <a:accent1>
        <a:srgbClr val="FFFFFF"/>
      </a:accent1>
      <a:accent2>
        <a:srgbClr val="66666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7B7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557</Words>
  <Application>WPS Presentation</Application>
  <PresentationFormat/>
  <Paragraphs>47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6" baseType="lpstr">
      <vt:lpstr>Arial</vt:lpstr>
      <vt:lpstr>SimSun</vt:lpstr>
      <vt:lpstr>Wingdings</vt:lpstr>
      <vt:lpstr>Arial</vt:lpstr>
      <vt:lpstr>Orbitron</vt:lpstr>
      <vt:lpstr>Lato</vt:lpstr>
      <vt:lpstr>Darker Grotesque Medium</vt:lpstr>
      <vt:lpstr>DM Sans</vt:lpstr>
      <vt:lpstr>Fira Sans Extra Condensed Medium</vt:lpstr>
      <vt:lpstr>Proxima Nova Semibold</vt:lpstr>
      <vt:lpstr>Proxima Nova</vt:lpstr>
      <vt:lpstr>Microsoft YaHei</vt:lpstr>
      <vt:lpstr>Arial Unicode MS</vt:lpstr>
      <vt:lpstr>Calibri</vt:lpstr>
      <vt:lpstr>Amatic SC</vt:lpstr>
      <vt:lpstr>Roboto Medium</vt:lpstr>
      <vt:lpstr>Times New Roman</vt:lpstr>
      <vt:lpstr>BatangChe</vt:lpstr>
      <vt:lpstr>Segoe Print</vt:lpstr>
      <vt:lpstr>Cascadia Code</vt:lpstr>
      <vt:lpstr>Tahoma</vt:lpstr>
      <vt:lpstr>Microsoft Himalaya</vt:lpstr>
      <vt:lpstr>Mongolian Baiti</vt:lpstr>
      <vt:lpstr>MS PGothic</vt:lpstr>
      <vt:lpstr>Solar Panel Project Proposal XL by Slidesgo</vt:lpstr>
      <vt:lpstr>SOLAR PANEL PROJECT PROPOSAL</vt:lpstr>
      <vt:lpstr>01</vt:lpstr>
      <vt:lpstr>1.Xác thực người dùng</vt:lpstr>
      <vt:lpstr>PowerPoint 演示文稿</vt:lpstr>
      <vt:lpstr>02  Công nghệ sử dụng</vt:lpstr>
      <vt:lpstr>các màn hình</vt:lpstr>
      <vt:lpstr>các màn hình</vt:lpstr>
      <vt:lpstr>các màn hình</vt:lpstr>
      <vt:lpstr>các màn hình</vt:lpstr>
      <vt:lpstr>các màn hình</vt:lpstr>
      <vt:lpstr>các màn hình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recruitment</dc:title>
  <dc:creator/>
  <cp:lastModifiedBy>admin</cp:lastModifiedBy>
  <cp:revision>1</cp:revision>
  <dcterms:created xsi:type="dcterms:W3CDTF">2024-12-14T14:26:47Z</dcterms:created>
  <dcterms:modified xsi:type="dcterms:W3CDTF">2024-12-14T14:26:47Z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5E2ACC1BE03F427FA812055359AD8D23_12</vt:lpwstr>
  </property>
  <property fmtid="{D5CDD505-2E9C-101B-9397-08002B2CF9AE}" pid="3" name="KSOProductBuildVer">
    <vt:lpwstr>1033-12.2.0.19307</vt:lpwstr>
  </property>
</Properties>
</file>